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6" r:id="rId4"/>
    <p:sldId id="276" r:id="rId5"/>
    <p:sldId id="296" r:id="rId6"/>
    <p:sldId id="259" r:id="rId7"/>
    <p:sldId id="260" r:id="rId8"/>
    <p:sldId id="262" r:id="rId9"/>
    <p:sldId id="267" r:id="rId10"/>
    <p:sldId id="268" r:id="rId11"/>
    <p:sldId id="269" r:id="rId12"/>
    <p:sldId id="270" r:id="rId13"/>
    <p:sldId id="271" r:id="rId14"/>
    <p:sldId id="264" r:id="rId15"/>
    <p:sldId id="261" r:id="rId16"/>
    <p:sldId id="275" r:id="rId17"/>
    <p:sldId id="274" r:id="rId18"/>
    <p:sldId id="273" r:id="rId19"/>
    <p:sldId id="277" r:id="rId20"/>
    <p:sldId id="279" r:id="rId21"/>
    <p:sldId id="292" r:id="rId22"/>
    <p:sldId id="314" r:id="rId23"/>
    <p:sldId id="315" r:id="rId24"/>
    <p:sldId id="316" r:id="rId25"/>
    <p:sldId id="318" r:id="rId26"/>
    <p:sldId id="263" r:id="rId27"/>
    <p:sldId id="288" r:id="rId28"/>
    <p:sldId id="289" r:id="rId29"/>
    <p:sldId id="290" r:id="rId30"/>
    <p:sldId id="291" r:id="rId31"/>
    <p:sldId id="278" r:id="rId32"/>
    <p:sldId id="311" r:id="rId33"/>
    <p:sldId id="313" r:id="rId34"/>
    <p:sldId id="280" r:id="rId35"/>
    <p:sldId id="281" r:id="rId36"/>
    <p:sldId id="282" r:id="rId37"/>
    <p:sldId id="283" r:id="rId38"/>
    <p:sldId id="284" r:id="rId39"/>
    <p:sldId id="285" r:id="rId40"/>
    <p:sldId id="286" r:id="rId41"/>
    <p:sldId id="287" r:id="rId42"/>
    <p:sldId id="293" r:id="rId43"/>
    <p:sldId id="294" r:id="rId44"/>
    <p:sldId id="295" r:id="rId45"/>
    <p:sldId id="297" r:id="rId46"/>
    <p:sldId id="298" r:id="rId47"/>
    <p:sldId id="303" r:id="rId48"/>
    <p:sldId id="304" r:id="rId49"/>
    <p:sldId id="305" r:id="rId50"/>
    <p:sldId id="299" r:id="rId51"/>
    <p:sldId id="301" r:id="rId52"/>
    <p:sldId id="322" r:id="rId53"/>
    <p:sldId id="324" r:id="rId54"/>
    <p:sldId id="323" r:id="rId55"/>
    <p:sldId id="302" r:id="rId56"/>
    <p:sldId id="300" r:id="rId57"/>
    <p:sldId id="306" r:id="rId58"/>
    <p:sldId id="317" r:id="rId59"/>
    <p:sldId id="307" r:id="rId60"/>
    <p:sldId id="308" r:id="rId61"/>
    <p:sldId id="309" r:id="rId62"/>
    <p:sldId id="310" r:id="rId63"/>
    <p:sldId id="265" r:id="rId64"/>
  </p:sldIdLst>
  <p:sldSz cx="18288000" cy="10287000"/>
  <p:notesSz cx="6858000" cy="9144000"/>
  <p:embeddedFontLst>
    <p:embeddedFont>
      <p:font typeface="Arial Black" panose="020B0A04020102020204" pitchFamily="34" charset="0"/>
      <p:bold r:id="rId65"/>
    </p:embeddedFont>
    <p:embeddedFont>
      <p:font typeface="Calibri" panose="020F0502020204030204" pitchFamily="34" charset="0"/>
      <p:regular r:id="rId66"/>
      <p:bold r:id="rId67"/>
      <p:italic r:id="rId68"/>
      <p:boldItalic r:id="rId69"/>
    </p:embeddedFont>
    <p:embeddedFont>
      <p:font typeface="Paytone One" panose="020B0604020202020204" charset="0"/>
      <p:regular r:id="rId70"/>
    </p:embeddedFont>
    <p:embeddedFont>
      <p:font typeface="Quicksand Bold" panose="020B0604020202020204"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7B0"/>
    <a:srgbClr val="C37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96247" autoAdjust="0"/>
  </p:normalViewPr>
  <p:slideViewPr>
    <p:cSldViewPr>
      <p:cViewPr varScale="1">
        <p:scale>
          <a:sx n="70" d="100"/>
          <a:sy n="70" d="100"/>
        </p:scale>
        <p:origin x="2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00:41.823"/>
    </inkml:context>
    <inkml:brush xml:id="br0">
      <inkml:brushProperty name="width" value="0.35" units="cm"/>
      <inkml:brushProperty name="height" value="0.35" units="cm"/>
      <inkml:brushProperty name="color" value="#EEB7B0"/>
    </inkml:brush>
  </inkml:definitions>
  <inkml:trace contextRef="#ctx0" brushRef="#br0">0 3 24575,'874'-1'0,"-850"3"0,-1-1 0,1 2 0,-1 0 0,0 1 0,0 0 0,22 7 0,13 2 0,-36-9 0,0-1 0,0-1 0,0 0 0,31-1 0,-28-1 0,-1 1 0,1 1 0,32 5 0,-18-1 0,0-1 0,0-2 0,46 1 0,123-5 0,-71-1 0,-94 2 0,0 1 0,0 1 0,70 10 0,-55-5 0,-1-3 0,2-1 0,-1-2 0,62-4 0,6 1 0,844 2 0,-1098 2 0,-150-5 0,265 2 0,1-1 0,0 0 0,0 0 0,0-1 0,1 0 0,-20-8 0,18 7 0,0-1 0,-1 1 0,0 1 0,-22-4 0,-13 3 0,0 2 0,1 1 0,-59 4 0,45-1 0,-74-4 0,110-1 0,-1 0 0,1-1 0,-41-11 0,43 9 0,0 1 0,0 0 0,0 1 0,-37-2 0,-391 5 0,221 2 0,-565 0 0,765 0 0,0 1 0,-59 10 0,15-1 0,8 0 0,-21 1 0,64-10 0,0 0 0,0 1 0,1 1 0,-1 0 0,-38 12 0,62-16 0,-1 0 0,0 0 0,0 0 0,1 0 0,-1 1 0,0-1 0,1 0 0,-1 0 0,0 1 0,1-1 0,-1 0 0,1 1 0,-1-1 0,1 1 0,-1-1 0,1 0 0,-1 1 0,1-1 0,-1 1 0,1-1 0,0 1 0,-1-1 0,1 1 0,0-1 0,0 1 0,0-1 0,-1 1 0,1-1 0,0 1 0,0-1 0,0 1 0,0-1 0,1 2 0,0-1 0,0 0 0,0 1 0,0-1 0,1 0 0,-1 0 0,1 0 0,-1 0 0,1 0 0,0-1 0,-1 1 0,1 0 0,3 1 0,4 1 0,1 0 0,1 0 0,20 4 0,27-2 0,0-2 0,0-2 0,68-3 0,-4-1 0,2607 3 0,-2720 0 0,-1 0 0,1 1 0,-1-1 0,1 1 0,-1 0 0,1 1 0,-1-1 0,0 1 0,0 0 0,0 0 0,0 1 0,-1 0 0,9 3 0,-10-2 0,-1-1 0,0 1 0,0 0 0,0 0 0,0 0 0,-1 0 0,0 0 0,0 1 0,-1-1 0,0 1 0,0 0 0,0-1 0,-1 1 0,0 0 0,1 7 0,-2-7 0,0-1 0,0 1 0,-1 0 0,1-1 0,-2 1 0,1 0 0,-1 0 0,0-1 0,0 1 0,-1 0 0,0-1 0,0 1 0,-1-1 0,0 1 0,0-1 0,0 0 0,-1 0 0,0 0 0,0 0 0,-1 0 0,1-1 0,-1 1 0,0-1 0,-1 0 0,1 0 0,-1 0 0,0-1 0,0 1 0,0-1 0,0 0 0,-1 0 0,1 0 0,-1-1 0,0 1 0,0-1 0,0 0 0,-11 0 0,-72 2 0,-93-5 0,36 0 0,-2878 2 0,3036-1 0,0-1 0,0 0 0,-1 0 0,0-1 0,0 1 0,20-8 0,5-2 0,-3 3 0,2 1 0,-1 1 0,1 1 0,1 1 0,-1 1 0,1 1 0,50 0 0,-77 3 11,0 0 0,-1-1 0,1 0 0,-1 1 0,1-2 0,-1 1-1,1 0 1,-1-1 0,0 0 0,9-4 0,-3 1-308,0-1 0,-1-1 0,0 0 0,12-8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00:41.823"/>
    </inkml:context>
    <inkml:brush xml:id="br0">
      <inkml:brushProperty name="width" value="0.35" units="cm"/>
      <inkml:brushProperty name="height" value="0.35" units="cm"/>
      <inkml:brushProperty name="color" value="#EEB7B0"/>
    </inkml:brush>
  </inkml:definitions>
  <inkml:trace contextRef="#ctx0" brushRef="#br0">0 3 24575,'1114'-1'0,"-1084"2"0,0 2 0,1 1 0,-1-1 0,-1 1 0,0 2 0,29 8 0,14 0 0,-43-9 0,-1-1 0,1-2 0,-1 1 0,39-2 0,-35-1 0,-1 1 0,0 2 0,43 5 0,-26 0 0,2-2 0,1-4 0,57 4 0,157-7 0,-90-2 0,-120 3 0,-1 2 0,1 0 0,89 12 0,-69-5 0,-3-5 0,4 0 0,-3-4 0,80-2 0,8-2 0,1075 4 0,-1399 4 0,-192-8 0,338 3 0,3-2 0,-1 0 0,-1 1 0,1-1 0,1-1 0,-26-9 0,24 9 0,0-2 0,-1 1 0,-2 1 0,-28-6 0,-15 7 0,-1 1 0,3 0 0,-76 6 0,56-2 0,-94-4 0,142-2 0,-2 0 0,0-1 0,-51-12 0,54 10 0,0 1 0,1 0 0,-1 1 0,-47-3 0,-497 7 0,280 2 0,-721 0 0,977-1 0,0 4 0,-76 11 0,20-2 0,8 1 0,-25-1 0,81-10 0,2-1 0,-2 2 0,1 0 0,-1 2 0,-47 13 0,78-19 0,-2 0 0,1 0 0,0 0 0,1 0 0,-1 0 0,0 0 0,1 0 0,-1 0 0,-1 2 0,2-2 0,-2 0 0,2 1 0,-1-1 0,1 2 0,-1-2 0,1 0 0,-2 2 0,2-2 0,-1 0 0,1 0 0,0 1 0,-1-1 0,1 1 0,0-1 0,0 1 0,0-1 0,-1 3 0,1-3 0,0 0 0,0 0 0,0 1 0,0-1 0,1 2 0,0 0 0,0-2 0,1 3 0,-1-1 0,2-1 0,-1 0 0,0-1 0,-1 2 0,1 0 0,1-2 0,-2 1 0,1 0 0,6 0 0,3 4 0,1-1 0,1 0 0,28 3 0,34-1 0,-3-1 0,2-5 0,87-2 0,-5-2 0,3324 4 0,-3469 0 0,0 0 0,0 1 0,-1-1 0,2 1 0,-1 1 0,0 0 0,-2-1 0,1 2 0,1 0 0,-1-1 0,0 3 0,-1-3 0,12 5 0,-14-2 0,0-1 0,-1 1 0,1-1 0,-1 0 0,0 3 0,0-2 0,-1-2 0,0 3 0,-1-1 0,0 0 0,-2 1 0,2 0 0,-2 1 0,2-1 0,-1 8 0,-1-7 0,-1-4 0,0 3 0,-1 1 0,1-3 0,-2 1 0,1 2 0,-1-1 0,0 0 0,-1 0 0,0 0 0,0-2 0,-2 2 0,1-1 0,-1 0 0,2 1 0,-3-1 0,0 0 0,0-2 0,-1 3 0,0-1 0,2-2 0,-3 2 0,1-2 0,-3 1 0,3 0 0,-2 0 0,1-2 0,-1 2 0,0-2 0,0-1 0,0 3 0,0-2 0,-1 0 0,0-1 0,2 1 0,-3 0 0,-13-1 0,-92 1 0,-119-4 0,48 1 0,-3671 1 0,3869-2 0,2-1 0,0 1 0,-1 0 0,0-2 0,0 2 0,25-10 0,6-3 0,-2 5 0,2-1 0,-4 4 0,4-1 0,1 2 0,-2 2 0,2 0 0,64 1 0,-100 3 11,2 0 0,-2-2 0,1 0 0,-1 2 0,2-2 0,-3 2-1,3-1 1,-3-3 0,2 3 0,9-7 0,-3 2-308,1-1 0,-1-2 0,-1 1 0,16-11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56:34.980"/>
    </inkml:context>
    <inkml:brush xml:id="br0">
      <inkml:brushProperty name="width" value="0.35" units="cm"/>
      <inkml:brushProperty name="height" value="0.35" units="cm"/>
      <inkml:brushProperty name="color" value="#C3714B"/>
    </inkml:brush>
  </inkml:definitions>
  <inkml:trace contextRef="#ctx0" brushRef="#br0">826 1 24575,'116'-1'0,"130"3"0,-208 3 0,-1 1 0,40 11 0,-39-7 0,71 8 0,3-9 0,111 23 0,-117-13 0,69 18 0,-74-17 0,-73-15 0,1 0 0,-1 2 0,30 11 0,-40-11 0,1-2 0,0 0 0,31 3 0,-39-6 0,17 7 0,-21-3 0,-7-5 0,0-1 0,-1 1 0,1-1 0,0 1 0,-1-1 0,1 1 0,0-1 0,-1 0 0,1 1 0,-1-1 0,1 0 0,-1 1 0,1-1 0,-1 0 0,1 0 0,-1 0 0,1 1 0,-1-1 0,1 0 0,-1 0 0,1 0 0,-2 0 0,-25 5 0,0-2 0,0-1 0,0-1 0,-37-4 0,1 1 0,-1219 1 0,1253 3 0,1 1 0,-36 8 0,33-5 0,-51 3 0,-340-8 0,200-3 0,218 3 0,0-1 0,0 0 0,-1-1 0,1 1 0,0-1 0,0 0 0,0 0 0,0 0 0,0 0 0,0-1 0,0 1 0,0-1 0,0 0 0,-5-5 0,6 4 0,0 0 0,1 0 0,0 0 0,0 0 0,0-1 0,0 1 0,0-1 0,1 1 0,0-1 0,-1 0 0,1 1 0,1-1 0,-1 0 0,0 0 0,1 0 0,0-5 0,-1-3 0,0 0 0,1 0 0,1 0 0,0 0 0,1 0 0,0 0 0,5-16 0,-5 24 0,0 0 0,0 0 0,0 0 0,0 0 0,0 0 0,1 1 0,0-1 0,0 1 0,0 0 0,0 0 0,0 0 0,1 0 0,-1 0 0,1 1 0,0 0 0,0 0 0,0 0 0,0 0 0,0 0 0,0 1 0,0 0 0,1 0 0,6-1 0,30-2 0,0 1 0,75 6 0,-23 0 0,-53-3 0,-30 0 0,-30 0 0,-113 0 0,133 0 0,0 0 0,0 0 0,0 0 0,-1 0 0,1 0 0,0 0 0,0 0 0,0 0 0,-1 0 0,1 0 0,0 0 0,0 0 0,0 0 0,-1 0 0,1 0 0,0 0 0,0 0 0,0 0 0,0 0 0,-1 0 0,1 0 0,0 0 0,0 1 0,0-1 0,-1 0 0,1 0 0,0 0 0,0 0 0,0 0 0,0 0 0,0 1 0,0-1 0,-1 0 0,1 0 0,0 0 0,0 0 0,0 1 0,0-1 0,0 0 0,0 0 0,0 0 0,0 1 0,0-1 0,0 0 0,0 0 0,0 0 0,0 1 0,0-1 0,9 12 0,22 14 0,-26-22 0,1 2 0,1 0 0,-1 1 0,0 0 0,-1 1 0,0-1 0,0 1 0,-1 0 0,0 0 0,0 1 0,-1-1 0,0 1 0,0-1 0,-1 1 0,0 0 0,-1 0 0,0 0 0,0 0 0,-1 0 0,-1 15 0,0-18 0,1 0 0,-1 0 0,0-1 0,0 1 0,-1 0 0,1-1 0,-1 0 0,-1 1 0,1-1 0,-1 0 0,0 0 0,0 0 0,0 0 0,0-1 0,-1 1 0,0-1 0,0 0 0,0 0 0,-1 0 0,1-1 0,-1 1 0,0-1 0,0 0 0,0-1 0,0 1 0,-1-1 0,1 0 0,-1 0 0,1-1 0,-1 1 0,-8 0 0,3-1 0,2-1 0,1 0 0,0 1 0,0 1 0,0-1 0,0 1 0,0 1 0,-11 4 0,18-3 0,9-1 0,10-1 0,33 1 0,0-3 0,0-2 0,94-17 0,-83 11 0,1 2 0,0 3 0,70 6 0,-16 0 0,1345-3 0,-1443-2 0,-1 1 0,1-2 0,19-6 0,-16 4 0,38-4 0,36 9 0,11-1 0,-104 1 0,-1-1 0,1 1 0,0-1 0,-1 1 0,1-1 0,-1 0 0,1 0 0,-1 0 0,1 0 0,-1 0 0,1-1 0,-1 1 0,0-1 0,3-2 0,-5 4 0,1-1 0,0 0 0,-1 0 0,1 0 0,-1 0 0,0 0 0,1 0 0,-1 0 0,0-1 0,1 1 0,-1 0 0,0 0 0,0 0 0,0 0 0,0 0 0,0 0 0,0 0 0,0 0 0,-1-1 0,1 1 0,0 0 0,-1 0 0,1 0 0,0 0 0,-1 0 0,1 0 0,-1 0 0,0 0 0,1 1 0,-1-1 0,0 0 0,0 0 0,1 0 0,-1 1 0,0-1 0,-1-1 0,-8-8 0,0 0 0,1-1 0,0 0 0,1-1 0,1 0 0,0 0 0,-8-18 0,11 20 0,-1 0 0,1 0 0,-1 0 0,-1 1 0,-7-10 0,10 16 0,-1 0 0,1 0 0,0 0 0,-1 0 0,1 1 0,-1-1 0,0 1 0,0 0 0,0 0 0,0 1 0,0-1 0,0 1 0,0 0 0,0 0 0,-8-1 0,-32-1 0,0 2 0,-74 7 0,31 8 0,55-8 0,-54 3 0,79-9-136,1 0-1,-1 1 1,1 0-1,-1 0 1,1 0-1,-1 1 1,1 0-1,0 0 0,-11 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1588 2 24575,'223'-2'0,"251"5"0,-402 3 0,-1 2 0,78 16 0,-77-11 0,138 12 0,5-13 0,213 32 0,-224-17 0,133 23 0,-143-22 0,-138-22 0,-2 1 0,0 3 0,57 15 0,-75-17 0,0 0 0,0-2 0,60 6 0,-75-10 0,34 10 0,-41-3 0,-14-8 0,-2 0 0,1-1 0,1 1 0,-1 0 0,0-1 0,1 1 0,-1-1 0,0 1 0,0-1 0,0 1 0,1-1 0,-1 0 0,0 1 0,0-1 0,0 0 0,0 1 0,0-1 0,0 0 0,0 0 0,0 0 0,0 1 0,-3-1 0,-47 6 0,-1-2 0,0-1 0,0-2 0,-72-5 0,4 1 0,-2346 3 0,2412 2 0,-1 2 0,-69 11 0,65-7 0,-98 5 0,-655-12 0,387-3 0,416 2 0,1 0 0,0 0 0,0 0 0,0-1 0,0 0 0,0 0 0,-1 0 0,2-1 0,0 0 0,-2 0 0,2 0 0,0-1 0,-1 1 0,-10-7 0,13 5 0,0 0 0,1-1 0,0 1 0,-1 0 0,1-1 0,1 0 0,0 0 0,0 0 0,1 0 0,-1 0 0,1 0 0,0 0 0,1-1 0,0 1 0,1 0 0,0-8 0,-2-3 0,1-1 0,1 1 0,1-1 0,1 1 0,1 0 0,2-1 0,8-21 0,-10 32 0,0 1 0,2-1 0,-1 1 0,0 0 0,1 0 0,0 0 0,0 0 0,1 1 0,-1-1 0,2 1 0,-1 0 0,1 0 0,0 1 0,0-1 0,0 1 0,1 0 0,-1 1 0,1-1 0,0 1 0,0 0 0,1 0 0,-1 1 0,13-1 0,58-4 0,1 3 0,143 6 0,-45 2 0,-101-5 0,-58 0 0,-57 0 0,-217 0 0,255 0 0,-1 0 0,1-1 0,0 1 0,-2 0 0,2 0 0,0 0 0,-1 0 0,1 0 0,-1 0 0,1 0 0,0 0 0,-1 0 0,1 0 0,0 0 0,-1 0 0,1 0 0,0 0 0,-1 1 0,1-1 0,0 0 0,-1 0 0,1 0 0,0 0 0,-1 0 0,1 0 0,0 1 0,-1-1 0,1 0 0,0 0 0,0 0 0,-1 1 0,1-1 0,0 0 0,0 0 0,0 1 0,0-1 0,-1 0 0,1 0 0,0 1 0,0-1 0,0 0 0,0 0 0,0 1 0,0-1 0,0 0 0,0 0 0,0 1 0,0-1 0,17 17 0,43 18 0,-51-30 0,4 4 0,-1 0 0,0 0 0,0 1 0,-3 0 0,1 0 0,-1 1 0,-1 0 0,1 0 0,-2 0 0,-1 1 0,0 0 0,-1 0 0,-1 0 0,-1 0 0,0 0 0,-2 1 0,2-1 0,-3 1 0,-3 19 0,2-24 0,0 0 0,0 0 0,-1 0 0,0 0 0,-1-1 0,0 1 0,-1-1 0,-1 0 0,1 1 0,-1-1 0,0 0 0,-2-1 0,1 1 0,-1-1 0,0 0 0,-1 0 0,1-1 0,-2 1 0,1-1 0,-1 0 0,0-1 0,-1 1 0,1-1 0,0-1 0,-2 1 0,1-1 0,-1-1 0,1 1 0,-1-1 0,0-1 0,-16 2 0,5-1 0,6-2 0,1 1 0,-1 0 0,0 1 0,1 0 0,0 1 0,0 0 0,-23 8 0,37-6 0,17-2 0,18 1 0,64-1 0,0-3 0,0-3 0,180-22 0,-158 14 0,1 3 0,0 4 0,135 8 0,-31-1 0,2586-3 0,-2775-1 0,-1-2 0,1-1 0,39-7 0,-34 4 0,74-5 0,69 11 0,22-1 0,-201 2 0,1 0 0,-1-1 0,0 1 0,0-1 0,0 0 0,0 0 0,0-1 0,-1 1 0,2-1 0,-2 0 0,0 1 0,0-1 0,0-1 0,6-2 0,-9 4 0,1 0 0,-1-1 0,0 1 0,-1 0 0,1-1 0,0 1 0,0-1 0,-1 1 0,1-1 0,-1 1 0,0-1 0,1 1 0,-1-1 0,0 1 0,0-1 0,0 1 0,-1-1 0,1 1 0,0-1 0,-1 1 0,1-1 0,-1 1 0,0 0 0,0-1 0,0 1 0,0-1 0,0 1 0,0 0 0,0 0 0,0-1 0,-1 1 0,1 0 0,0 0 0,-1 0 0,-1 0 0,-1-1 0,-15-11 0,1-2 0,1 1 0,0-2 0,1 0 0,1 0 0,2-1 0,-16-24 0,22 27 0,-1 0 0,-2 1 0,1 0 0,-2 0 0,-15-13 0,21 21 0,-2 1 0,1 0 0,0 0 0,-2 1 0,2-1 0,-1 1 0,-1 0 0,1 0 0,0 1 0,-2 0 0,2 0 0,-2 0 0,2 0 0,-1 1 0,-15-1 0,-63-2 0,2 2 0,-142 10 0,59 11 0,105-11 0,-104 5 0,154-13-136,-1 0-1,0 1 1,1 0-1,0 1 1,0-1-1,-1 2 1,1-1-1,0 1 0,-22 8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00:41.823"/>
    </inkml:context>
    <inkml:brush xml:id="br0">
      <inkml:brushProperty name="width" value="0.35" units="cm"/>
      <inkml:brushProperty name="height" value="0.35" units="cm"/>
      <inkml:brushProperty name="color" value="#EEB7B0"/>
    </inkml:brush>
  </inkml:definitions>
  <inkml:trace contextRef="#ctx0" brushRef="#br0">0 3 24575,'938'-1'0,"-913"2"0,0 1 0,1 1 0,-1 0 0,0 0 0,-1 2 0,25 6 0,12 1 0,-37-8 0,0-1 0,0-1 0,0 0 0,32-1 0,-29-1 0,-1 1 0,0 1 0,36 5 0,-21-1 0,1-1 0,1-3 0,48 3 0,132-6 0,-76-2 0,-101 3 0,0 2 0,0 0 0,75 9 0,-58-4 0,-2-3 0,3-1 0,-3-3 0,68-2 0,7-1 0,904 3 0,-1177 3 0,-162-6 0,285 2 0,2-1 0,-1-1 0,0 2 0,0-2 0,1 0 0,-21-8 0,19 8 0,1-2 0,-2 1 0,-1 1 0,-23-5 0,-13 5 0,-1 2 0,2-1 0,-63 5 0,46-1 0,-78-4 0,119-1 0,-2 0 0,1-1 0,-44-10 0,46 8 0,0 1 0,1 0 0,-1 1 0,-40-2 0,-418 5 0,236 2 0,-607 0 0,822-1 0,0 3 0,-64 9 0,17-1 0,7 0 0,-21 0 0,68-9 0,1 0 0,-1 1 0,1 0 0,-1 2 0,-40 11 0,66-16 0,-1 0 0,0 0 0,0 0 0,1 0 0,-1 0 0,0 0 0,1 0 0,-1 0 0,0 1 0,1-1 0,-2 0 0,2 1 0,-1-1 0,1 2 0,-1-2 0,1 0 0,-1 1 0,1-1 0,-1 0 0,1 0 0,0 1 0,-1-1 0,1 1 0,0-1 0,0 1 0,0-1 0,-1 2 0,1-2 0,0 0 0,0 0 0,0 1 0,0-1 0,1 2 0,0-1 0,0-1 0,0 3 0,0-2 0,2 0 0,-2 0 0,1-1 0,-1 2 0,1-1 0,0-1 0,-1 1 0,1 0 0,4 0 0,4 3 0,0-1 0,1 0 0,23 3 0,29-1 0,-2-1 0,1-4 0,74-2 0,-5-1 0,2798 3 0,-2920 0 0,0 0 0,1 1 0,-2-1 0,2 1 0,-1 0 0,1 1 0,-3-1 0,2 1 0,0 1 0,-1-2 0,1 3 0,-2-2 0,11 4 0,-12-2 0,0-1 0,-1 1 0,1-1 0,-1 1 0,0 1 0,0-1 0,-1-1 0,0 2 0,0-1 0,-1 0 0,-1 1 0,1 0 0,-1 0 0,1 0 0,0 7 0,-2-7 0,0-2 0,0 2 0,-1 0 0,1-1 0,-2 0 0,1 1 0,-1 0 0,0 0 0,0 0 0,-1 0 0,0-2 0,-1 2 0,0-1 0,0 0 0,1 1 0,-2-1 0,0 0 0,0-1 0,-1 2 0,0-1 0,1-2 0,-2 2 0,1-1 0,-2 0 0,2 0 0,-2 0 0,1-1 0,-1 1 0,1-1 0,-1-1 0,0 2 0,0-1 0,0-1 0,-1 0 0,2 1 0,-2-1 0,-11 0 0,-78 1 0,-100-4 0,40 1 0,-3089 1 0,3256-1 0,2-2 0,0 2 0,-1-1 0,0-1 0,0 1 0,21-8 0,5-2 0,-2 4 0,2-1 0,-3 3 0,3 0 0,1 1 0,-2 2 0,2-1 0,53 2 0,-83 2 11,1 0 0,-1-2 0,0 1 0,0 1 0,1-2 0,-2 2-1,2-1 1,-2-2 0,1 2 0,8-5 0,-2 1-308,0-1 0,-1-1 0,0 0 0,13-8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56:34.980"/>
    </inkml:context>
    <inkml:brush xml:id="br0">
      <inkml:brushProperty name="width" value="0.35" units="cm"/>
      <inkml:brushProperty name="height" value="0.35" units="cm"/>
      <inkml:brushProperty name="color" value="#C3714B"/>
    </inkml:brush>
  </inkml:definitions>
  <inkml:trace contextRef="#ctx0" brushRef="#br0">826 1 24575,'116'-1'0,"130"3"0,-208 3 0,-1 1 0,40 11 0,-39-7 0,71 8 0,3-9 0,111 23 0,-117-13 0,69 18 0,-74-17 0,-73-15 0,1 0 0,-1 2 0,30 11 0,-40-11 0,1-2 0,0 0 0,31 3 0,-39-6 0,17 7 0,-21-3 0,-7-5 0,0-1 0,-1 1 0,1-1 0,0 1 0,-1-1 0,1 1 0,0-1 0,-1 0 0,1 1 0,-1-1 0,1 0 0,-1 1 0,1-1 0,-1 0 0,1 0 0,-1 0 0,1 1 0,-1-1 0,1 0 0,-1 0 0,1 0 0,-2 0 0,-25 5 0,0-2 0,0-1 0,0-1 0,-37-4 0,1 1 0,-1219 1 0,1253 3 0,1 1 0,-36 8 0,33-5 0,-51 3 0,-340-8 0,200-3 0,218 3 0,0-1 0,0 0 0,-1-1 0,1 1 0,0-1 0,0 0 0,0 0 0,0 0 0,0 0 0,0-1 0,0 1 0,0-1 0,0 0 0,-5-5 0,6 4 0,0 0 0,1 0 0,0 0 0,0 0 0,0-1 0,0 1 0,0-1 0,1 1 0,0-1 0,-1 0 0,1 1 0,1-1 0,-1 0 0,0 0 0,1 0 0,0-5 0,-1-3 0,0 0 0,1 0 0,1 0 0,0 0 0,1 0 0,0 0 0,5-16 0,-5 24 0,0 0 0,0 0 0,0 0 0,0 0 0,0 0 0,1 1 0,0-1 0,0 1 0,0 0 0,0 0 0,0 0 0,1 0 0,-1 0 0,1 1 0,0 0 0,0 0 0,0 0 0,0 0 0,0 0 0,0 1 0,0 0 0,1 0 0,6-1 0,30-2 0,0 1 0,75 6 0,-23 0 0,-53-3 0,-30 0 0,-30 0 0,-113 0 0,133 0 0,0 0 0,0 0 0,0 0 0,-1 0 0,1 0 0,0 0 0,0 0 0,0 0 0,-1 0 0,1 0 0,0 0 0,0 0 0,0 0 0,-1 0 0,1 0 0,0 0 0,0 0 0,0 0 0,0 0 0,-1 0 0,1 0 0,0 0 0,0 1 0,0-1 0,-1 0 0,1 0 0,0 0 0,0 0 0,0 0 0,0 0 0,0 1 0,0-1 0,-1 0 0,1 0 0,0 0 0,0 0 0,0 1 0,0-1 0,0 0 0,0 0 0,0 0 0,0 1 0,0-1 0,0 0 0,0 0 0,0 0 0,0 1 0,0-1 0,9 12 0,22 14 0,-26-22 0,1 2 0,1 0 0,-1 1 0,0 0 0,-1 1 0,0-1 0,0 1 0,-1 0 0,0 0 0,0 1 0,-1-1 0,0 1 0,0-1 0,-1 1 0,0 0 0,-1 0 0,0 0 0,0 0 0,-1 0 0,-1 15 0,0-18 0,1 0 0,-1 0 0,0-1 0,0 1 0,-1 0 0,1-1 0,-1 0 0,-1 1 0,1-1 0,-1 0 0,0 0 0,0 0 0,0 0 0,0-1 0,-1 1 0,0-1 0,0 0 0,0 0 0,-1 0 0,1-1 0,-1 1 0,0-1 0,0 0 0,0-1 0,0 1 0,-1-1 0,1 0 0,-1 0 0,1-1 0,-1 1 0,-8 0 0,3-1 0,2-1 0,1 0 0,0 1 0,0 1 0,0-1 0,0 1 0,0 1 0,-11 4 0,18-3 0,9-1 0,10-1 0,33 1 0,0-3 0,0-2 0,94-17 0,-83 11 0,1 2 0,0 3 0,70 6 0,-16 0 0,1345-3 0,-1443-2 0,-1 1 0,1-2 0,19-6 0,-16 4 0,38-4 0,36 9 0,11-1 0,-104 1 0,-1-1 0,1 1 0,0-1 0,-1 1 0,1-1 0,-1 0 0,1 0 0,-1 0 0,1 0 0,-1 0 0,1-1 0,-1 1 0,0-1 0,3-2 0,-5 4 0,1-1 0,0 0 0,-1 0 0,1 0 0,-1 0 0,0 0 0,1 0 0,-1 0 0,0-1 0,1 1 0,-1 0 0,0 0 0,0 0 0,0 0 0,0 0 0,0 0 0,0 0 0,0 0 0,-1-1 0,1 1 0,0 0 0,-1 0 0,1 0 0,0 0 0,-1 0 0,1 0 0,-1 0 0,0 0 0,1 1 0,-1-1 0,0 0 0,0 0 0,1 0 0,-1 1 0,0-1 0,-1-1 0,-8-8 0,0 0 0,1-1 0,0 0 0,1-1 0,1 0 0,0 0 0,-8-18 0,11 20 0,-1 0 0,1 0 0,-1 0 0,-1 1 0,-7-10 0,10 16 0,-1 0 0,1 0 0,0 0 0,-1 0 0,1 1 0,-1-1 0,0 1 0,0 0 0,0 0 0,0 1 0,0-1 0,0 1 0,0 0 0,0 0 0,-8-1 0,-32-1 0,0 2 0,-74 7 0,31 8 0,55-8 0,-54 3 0,79-9-136,1 0-1,-1 1 1,1 0-1,-1 0 1,1 0-1,-1 1 1,1 0-1,0 0 0,-11 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1562 2 24575,'220'-2'0,"246"5"0,-395 3 0,0 2 0,75 16 0,-75-11 0,136 12 0,4-13 0,211 32 0,-222-17 0,131 23 0,-140-22 0,-136-22 0,-1 1 0,-1 3 0,56 15 0,-74-17 0,1 0 0,-1-2 0,60 6 0,-74-10 0,32 10 0,-39-3 0,-14-8 0,-1 0 0,0-1 0,1 1 0,-1 0 0,0-1 0,1 1 0,-1-1 0,0 1 0,0-1 0,0 1 0,1-1 0,-1 0 0,-1 1 0,1-1 0,0 0 0,0 1 0,0-1 0,0 0 0,0 0 0,0 0 0,0 1 0,-2-1 0,-48 6 0,1-2 0,-2-1 0,1-2 0,-71-5 0,3 1 0,-2307 3 0,2373 2 0,-1 2 0,-68 11 0,64-7 0,-97 5 0,-643-12 0,379-3 0,411 2 0,-1 0 0,2 0 0,-1 0 0,-1-1 0,2 0 0,-1 0 0,0 0 0,0-1 0,1 0 0,-1 0 0,1 0 0,-1-1 0,1 1 0,-10-7 0,11 5 0,1 0 0,1-1 0,0 1 0,0 0 0,0-1 0,1 0 0,0 0 0,-1 0 0,2 0 0,0 0 0,0 0 0,0 0 0,1-1 0,0 1 0,1 0 0,0-8 0,-2-3 0,1-1 0,1 1 0,1-1 0,1 1 0,1 0 0,1-1 0,10-21 0,-11 32 0,0 1 0,1-1 0,0 1 0,0 0 0,2 0 0,-2 0 0,1 0 0,1 1 0,-1-1 0,1 1 0,1 0 0,0 0 0,-1 1 0,1-1 0,1 1 0,-1 0 0,0 1 0,1-1 0,0 1 0,0 0 0,0 0 0,0 1 0,13-1 0,57-4 0,0 3 0,141 6 0,-43 2 0,-100-5 0,-58 0 0,-55 0 0,-214 0 0,251 0 0,-1 0 0,1-1 0,0 1 0,-1 0 0,1 0 0,0 0 0,-1 0 0,1 0 0,-1 0 0,1 0 0,0 0 0,-1 0 0,1 0 0,0 0 0,-1 0 0,1 0 0,0 0 0,-1 1 0,1-1 0,0 0 0,-1 0 0,1 0 0,0 0 0,-1 0 0,1 0 0,0 1 0,-2-1 0,2 0 0,0 0 0,0 0 0,-1 1 0,1-1 0,0 0 0,0 0 0,0 1 0,0-1 0,-1 0 0,1 0 0,0 1 0,0-1 0,0 0 0,0 0 0,0 1 0,0-1 0,0 0 0,0 0 0,0 1 0,0-1 0,17 17 0,42 18 0,-50-30 0,4 4 0,-1 0 0,-1 0 0,1 1 0,-3 0 0,1 0 0,-1 1 0,-1 0 0,0 0 0,-1 0 0,0 1 0,-2 0 0,0 0 0,-1 0 0,-1 0 0,0 0 0,-2 1 0,1-1 0,-2 1 0,-2 19 0,1-24 0,0 0 0,0 0 0,-1 0 0,0 0 0,-1-1 0,0 1 0,-1-1 0,0 0 0,0 1 0,-2-1 0,1 0 0,-1-1 0,0 1 0,-1-1 0,0 0 0,-1 0 0,1-1 0,-1 1 0,-1-1 0,1 0 0,-1-1 0,-1 1 0,1-1 0,0-1 0,-2 1 0,1-1 0,0-1 0,-1 1 0,1-1 0,0-1 0,-17 2 0,5-1 0,7-2 0,-1 1 0,1 0 0,-1 1 0,2 0 0,-2 1 0,2 0 0,-24 8 0,37-6 0,17-2 0,18 1 0,62-1 0,0-3 0,1-3 0,177-22 0,-157 14 0,2 3 0,0 4 0,134 8 0,-32-1 0,2545-3 0,-2731-1 0,0-2 0,1-1 0,37-7 0,-33 4 0,74-5 0,67 11 0,22-1 0,-198 2 0,0 0 0,0-1 0,0 1 0,1-1 0,-2 0 0,1 0 0,0-1 0,-1 1 0,1-1 0,-1 0 0,1 1 0,-1-1 0,0-1 0,5-2 0,-8 4 0,1 0 0,-1-1 0,0 1 0,-1 0 0,1-1 0,0 1 0,0-1 0,-1 1 0,1-1 0,-1 1 0,0-1 0,2 1 0,-2-1 0,0 1 0,0-1 0,0 1 0,-2-1 0,2 1 0,0-1 0,-1 1 0,1-1 0,-1 1 0,0 0 0,0-1 0,0 1 0,0-1 0,0 1 0,0 0 0,0 0 0,0-1 0,-1 1 0,1 0 0,0 0 0,-1 0 0,0 0 0,-2-1 0,-15-11 0,2-2 0,-1 1 0,1-2 0,2 0 0,0 0 0,2-1 0,-15-24 0,21 27 0,-1 0 0,-2 1 0,1 0 0,-1 0 0,-16-13 0,21 21 0,-2 1 0,1 0 0,0 0 0,-1 1 0,1-1 0,-2 1 0,1 0 0,0 0 0,0 1 0,-2 0 0,2 0 0,-1 0 0,1 0 0,-2 1 0,-13-1 0,-62-2 0,1 2 0,-139 10 0,57 11 0,104-11 0,-102 5 0,150-13-136,1 0-1,0 1 1,-1 0-1,2 1 1,-2-1-1,1 2 1,1-1-1,-2 1 0,-20 8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00:41.823"/>
    </inkml:context>
    <inkml:brush xml:id="br0">
      <inkml:brushProperty name="width" value="0.35" units="cm"/>
      <inkml:brushProperty name="height" value="0.35" units="cm"/>
      <inkml:brushProperty name="color" value="#EEB7B0"/>
    </inkml:brush>
  </inkml:definitions>
  <inkml:trace contextRef="#ctx0" brushRef="#br0">0 3 24575,'938'-1'0,"-913"2"0,0 1 0,1 1 0,-1 0 0,0 0 0,-1 2 0,25 6 0,12 1 0,-37-8 0,0-1 0,0-1 0,0 0 0,32-1 0,-29-1 0,-1 1 0,0 1 0,36 5 0,-21-1 0,1-1 0,1-3 0,48 3 0,132-6 0,-76-2 0,-101 3 0,0 2 0,0 0 0,75 9 0,-58-4 0,-2-3 0,3-1 0,-3-3 0,68-2 0,7-1 0,904 3 0,-1177 3 0,-162-6 0,285 2 0,2-1 0,-1-1 0,0 2 0,0-2 0,1 0 0,-21-8 0,19 8 0,1-2 0,-2 1 0,-1 1 0,-23-5 0,-13 5 0,-1 2 0,2-1 0,-63 5 0,46-1 0,-78-4 0,119-1 0,-2 0 0,1-1 0,-44-10 0,46 8 0,0 1 0,1 0 0,-1 1 0,-40-2 0,-418 5 0,236 2 0,-607 0 0,822-1 0,0 3 0,-64 9 0,17-1 0,7 0 0,-21 0 0,68-9 0,1 0 0,-1 1 0,1 0 0,-1 2 0,-40 11 0,66-16 0,-1 0 0,0 0 0,0 0 0,1 0 0,-1 0 0,0 0 0,1 0 0,-1 0 0,0 1 0,1-1 0,-2 0 0,2 1 0,-1-1 0,1 2 0,-1-2 0,1 0 0,-1 1 0,1-1 0,-1 0 0,1 0 0,0 1 0,-1-1 0,1 1 0,0-1 0,0 1 0,0-1 0,-1 2 0,1-2 0,0 0 0,0 0 0,0 1 0,0-1 0,1 2 0,0-1 0,0-1 0,0 3 0,0-2 0,2 0 0,-2 0 0,1-1 0,-1 2 0,1-1 0,0-1 0,-1 1 0,1 0 0,4 0 0,4 3 0,0-1 0,1 0 0,23 3 0,29-1 0,-2-1 0,1-4 0,74-2 0,-5-1 0,2798 3 0,-2920 0 0,0 0 0,1 1 0,-2-1 0,2 1 0,-1 0 0,1 1 0,-3-1 0,2 1 0,0 1 0,-1-2 0,1 3 0,-2-2 0,11 4 0,-12-2 0,0-1 0,-1 1 0,1-1 0,-1 1 0,0 1 0,0-1 0,-1-1 0,0 2 0,0-1 0,-1 0 0,-1 1 0,1 0 0,-1 0 0,1 0 0,0 7 0,-2-7 0,0-2 0,0 2 0,-1 0 0,1-1 0,-2 0 0,1 1 0,-1 0 0,0 0 0,0 0 0,-1 0 0,0-2 0,-1 2 0,0-1 0,0 0 0,1 1 0,-2-1 0,0 0 0,0-1 0,-1 2 0,0-1 0,1-2 0,-2 2 0,1-1 0,-2 0 0,2 0 0,-2 0 0,1-1 0,-1 1 0,1-1 0,-1-1 0,0 2 0,0-1 0,0-1 0,-1 0 0,2 1 0,-2-1 0,-11 0 0,-78 1 0,-100-4 0,40 1 0,-3089 1 0,3256-1 0,2-2 0,0 2 0,-1-1 0,0-1 0,0 1 0,21-8 0,5-2 0,-2 4 0,2-1 0,-3 3 0,3 0 0,1 1 0,-2 2 0,2-1 0,53 2 0,-83 2 11,1 0 0,-1-2 0,0 1 0,0 1 0,1-2 0,-2 2-1,2-1 1,-2-2 0,1 2 0,8-5 0,-2 1-308,0-1 0,-1-1 0,0 0 0,13-8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56:34.980"/>
    </inkml:context>
    <inkml:brush xml:id="br0">
      <inkml:brushProperty name="width" value="0.35" units="cm"/>
      <inkml:brushProperty name="height" value="0.35" units="cm"/>
      <inkml:brushProperty name="color" value="#C3714B"/>
    </inkml:brush>
  </inkml:definitions>
  <inkml:trace contextRef="#ctx0" brushRef="#br0">826 1 24575,'116'-1'0,"130"3"0,-208 3 0,-1 1 0,40 11 0,-39-7 0,71 8 0,3-9 0,111 23 0,-117-13 0,69 18 0,-74-17 0,-73-15 0,1 0 0,-1 2 0,30 11 0,-40-11 0,1-2 0,0 0 0,31 3 0,-39-6 0,17 7 0,-21-3 0,-7-5 0,0-1 0,-1 1 0,1-1 0,0 1 0,-1-1 0,1 1 0,0-1 0,-1 0 0,1 1 0,-1-1 0,1 0 0,-1 1 0,1-1 0,-1 0 0,1 0 0,-1 0 0,1 1 0,-1-1 0,1 0 0,-1 0 0,1 0 0,-2 0 0,-25 5 0,0-2 0,0-1 0,0-1 0,-37-4 0,1 1 0,-1219 1 0,1253 3 0,1 1 0,-36 8 0,33-5 0,-51 3 0,-340-8 0,200-3 0,218 3 0,0-1 0,0 0 0,-1-1 0,1 1 0,0-1 0,0 0 0,0 0 0,0 0 0,0 0 0,0-1 0,0 1 0,0-1 0,0 0 0,-5-5 0,6 4 0,0 0 0,1 0 0,0 0 0,0 0 0,0-1 0,0 1 0,0-1 0,1 1 0,0-1 0,-1 0 0,1 1 0,1-1 0,-1 0 0,0 0 0,1 0 0,0-5 0,-1-3 0,0 0 0,1 0 0,1 0 0,0 0 0,1 0 0,0 0 0,5-16 0,-5 24 0,0 0 0,0 0 0,0 0 0,0 0 0,0 0 0,1 1 0,0-1 0,0 1 0,0 0 0,0 0 0,0 0 0,1 0 0,-1 0 0,1 1 0,0 0 0,0 0 0,0 0 0,0 0 0,0 0 0,0 1 0,0 0 0,1 0 0,6-1 0,30-2 0,0 1 0,75 6 0,-23 0 0,-53-3 0,-30 0 0,-30 0 0,-113 0 0,133 0 0,0 0 0,0 0 0,0 0 0,-1 0 0,1 0 0,0 0 0,0 0 0,0 0 0,-1 0 0,1 0 0,0 0 0,0 0 0,0 0 0,-1 0 0,1 0 0,0 0 0,0 0 0,0 0 0,0 0 0,-1 0 0,1 0 0,0 0 0,0 1 0,0-1 0,-1 0 0,1 0 0,0 0 0,0 0 0,0 0 0,0 0 0,0 1 0,0-1 0,-1 0 0,1 0 0,0 0 0,0 0 0,0 1 0,0-1 0,0 0 0,0 0 0,0 0 0,0 1 0,0-1 0,0 0 0,0 0 0,0 0 0,0 1 0,0-1 0,9 12 0,22 14 0,-26-22 0,1 2 0,1 0 0,-1 1 0,0 0 0,-1 1 0,0-1 0,0 1 0,-1 0 0,0 0 0,0 1 0,-1-1 0,0 1 0,0-1 0,-1 1 0,0 0 0,-1 0 0,0 0 0,0 0 0,-1 0 0,-1 15 0,0-18 0,1 0 0,-1 0 0,0-1 0,0 1 0,-1 0 0,1-1 0,-1 0 0,-1 1 0,1-1 0,-1 0 0,0 0 0,0 0 0,0 0 0,0-1 0,-1 1 0,0-1 0,0 0 0,0 0 0,-1 0 0,1-1 0,-1 1 0,0-1 0,0 0 0,0-1 0,0 1 0,-1-1 0,1 0 0,-1 0 0,1-1 0,-1 1 0,-8 0 0,3-1 0,2-1 0,1 0 0,0 1 0,0 1 0,0-1 0,0 1 0,0 1 0,-11 4 0,18-3 0,9-1 0,10-1 0,33 1 0,0-3 0,0-2 0,94-17 0,-83 11 0,1 2 0,0 3 0,70 6 0,-16 0 0,1345-3 0,-1443-2 0,-1 1 0,1-2 0,19-6 0,-16 4 0,38-4 0,36 9 0,11-1 0,-104 1 0,-1-1 0,1 1 0,0-1 0,-1 1 0,1-1 0,-1 0 0,1 0 0,-1 0 0,1 0 0,-1 0 0,1-1 0,-1 1 0,0-1 0,3-2 0,-5 4 0,1-1 0,0 0 0,-1 0 0,1 0 0,-1 0 0,0 0 0,1 0 0,-1 0 0,0-1 0,1 1 0,-1 0 0,0 0 0,0 0 0,0 0 0,0 0 0,0 0 0,0 0 0,0 0 0,-1-1 0,1 1 0,0 0 0,-1 0 0,1 0 0,0 0 0,-1 0 0,1 0 0,-1 0 0,0 0 0,1 1 0,-1-1 0,0 0 0,0 0 0,1 0 0,-1 1 0,0-1 0,-1-1 0,-8-8 0,0 0 0,1-1 0,0 0 0,1-1 0,1 0 0,0 0 0,-8-18 0,11 20 0,-1 0 0,1 0 0,-1 0 0,-1 1 0,-7-10 0,10 16 0,-1 0 0,1 0 0,0 0 0,-1 0 0,1 1 0,-1-1 0,0 1 0,0 0 0,0 0 0,0 1 0,0-1 0,0 1 0,0 0 0,0 0 0,-8-1 0,-32-1 0,0 2 0,-74 7 0,31 8 0,55-8 0,-54 3 0,79-9-136,1 0-1,-1 1 1,1 0-1,-1 0 1,1 0-1,-1 1 1,1 0-1,0 0 0,-11 6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1511 2 24575,'212'-2'0,"239"5"0,-382 3 0,-1 2 0,73 16 0,-72-11 0,131 12 0,4-13 0,204 32 0,-214-17 0,126 23 0,-135-22 0,-132-22 0,-1 1 0,-1 3 0,55 15 0,-72-17 0,0 0 0,0-2 0,58 6 0,-72-10 0,32 10 0,-39-3 0,-13-8 0,-1 0 0,0-1 0,1 1 0,-1 0 0,0-1 0,1 1 0,-1-1 0,0 1 0,0-1 0,0 1 0,1-1 0,-1 0 0,0 1 0,0-1 0,0 0 0,0 1 0,0-1 0,0 0 0,0 0 0,0 0 0,0 1 0,-2-1 0,-46 6 0,0-2 0,-1-1 0,1-2 0,-69-5 0,3 1 0,-2231 3 0,2294 2 0,0 2 0,-66 11 0,62-7 0,-94 5 0,-622-12 0,367-3 0,397 2 0,0 0 0,1 0 0,-1 0 0,0-1 0,1 0 0,-1 0 0,0 0 0,1-1 0,0 0 0,-1 0 0,1 0 0,0-1 0,0 1 0,-10-7 0,12 5 0,0 0 0,1-1 0,0 1 0,0 0 0,0-1 0,1 0 0,0 0 0,0 0 0,1 0 0,0 0 0,0 0 0,0 0 0,1-1 0,0 1 0,1 0 0,0-8 0,-2-3 0,1-1 0,1 1 0,1-1 0,1 1 0,1 0 0,1-1 0,9-21 0,-10 32 0,0 1 0,1-1 0,0 1 0,0 0 0,1 0 0,-1 0 0,1 0 0,1 1 0,-1-1 0,1 1 0,0 0 0,1 0 0,-1 1 0,1-1 0,0 1 0,0 0 0,0 1 0,1-1 0,-1 1 0,1 0 0,0 0 0,0 1 0,12-1 0,55-4 0,1 3 0,136 6 0,-42 2 0,-97-5 0,-55 0 0,-54 0 0,-207 0 0,243 0 0,-1 0 0,1-1 0,0 1 0,-1 0 0,1 0 0,0 0 0,-1 0 0,1 0 0,-1 0 0,1 0 0,0 0 0,-1 0 0,1 0 0,0 0 0,-1 0 0,1 0 0,0 0 0,-1 1 0,1-1 0,0 0 0,-1 0 0,1 0 0,0 0 0,-1 0 0,1 0 0,0 1 0,-1-1 0,1 0 0,0 0 0,0 0 0,-1 1 0,1-1 0,0 0 0,0 0 0,0 1 0,0-1 0,-1 0 0,1 0 0,0 1 0,0-1 0,0 0 0,0 0 0,0 1 0,0-1 0,0 0 0,0 0 0,0 1 0,0-1 0,16 17 0,41 18 0,-48-30 0,3 4 0,0 0 0,-1 0 0,0 1 0,-2 0 0,1 0 0,-2 1 0,0 0 0,0 0 0,-1 0 0,-1 1 0,-1 0 0,0 0 0,-1 0 0,-1 0 0,0 0 0,-2 1 0,1-1 0,-2 1 0,-2 19 0,1-24 0,0 0 0,0 0 0,-1 0 0,0 0 0,-1-1 0,0 1 0,-1-1 0,0 0 0,0 1 0,-1-1 0,0 0 0,-1-1 0,0 1 0,-1-1 0,1 0 0,-2 0 0,1-1 0,-1 1 0,0-1 0,0 0 0,-1-1 0,0 1 0,0-1 0,0-1 0,-1 1 0,0-1 0,0-1 0,0 1 0,0-1 0,0-1 0,-16 2 0,5-1 0,6-2 0,0 1 0,0 0 0,0 1 0,1 0 0,-1 1 0,1 0 0,-22 8 0,35-6 0,16-2 0,18 1 0,60-1 0,0-3 0,0-3 0,172-22 0,-151 14 0,1 3 0,0 4 0,129 8 0,-30-1 0,2461-3 0,-2641-1 0,0-2 0,0-1 0,37-7 0,-32 4 0,71-5 0,65 11 0,21-1 0,-191 2 0,0 0 0,0-1 0,0 1 0,0-1 0,-1 0 0,1 0 0,0-1 0,-1 1 0,1-1 0,-1 0 0,0 1 0,0-1 0,0-1 0,5-2 0,-8 4 0,1 0 0,-1-1 0,0 1 0,-1 0 0,1-1 0,0 1 0,0-1 0,-1 1 0,1-1 0,-1 1 0,0-1 0,1 1 0,-1-1 0,0 1 0,0-1 0,0 1 0,-1-1 0,1 1 0,0-1 0,-1 1 0,1-1 0,-1 1 0,0 0 0,0-1 0,0 1 0,0-1 0,0 1 0,0 0 0,0 0 0,0-1 0,-1 1 0,1 0 0,0 0 0,-1 0 0,0 0 0,-2-1 0,-14-11 0,1-2 0,0 1 0,1-2 0,1 0 0,1 0 0,1-1 0,-14-24 0,20 27 0,-1 0 0,-1 1 0,0 0 0,-1 0 0,-15-13 0,20 21 0,-1 1 0,0 0 0,0 0 0,-1 1 0,1-1 0,-1 1 0,0 0 0,0 0 0,0 1 0,-1 0 0,1 0 0,-1 0 0,1 0 0,-1 1 0,-14-1 0,-59-2 0,1 2 0,-135 10 0,56 11 0,100-11 0,-99 5 0,146-13-136,0 0-1,0 1 1,0 0-1,1 1 1,-1-1-1,0 2 1,1-1-1,-1 1 0,-20 8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24575,'1864'-1'0,"-1814"2"0,0 1 0,2 3 0,-3-2 0,1 0 0,-2 4 0,49 5 0,24 2 0,-72-8 0,-2-3 0,0-1 0,2 0 0,62-1 0,-57-1 0,-3 2 0,0 1 0,73 4 0,-42 1 0,1-3 0,2-2 0,96 3 0,262-7 0,-151-3 0,-199 4 0,-2 3 0,0-1 0,150 11 0,-116-5 0,-4-3 0,7-1 0,-7-4 0,135-2 0,14-3 0,1798 5 0,-2341 5 0,-321-10 0,566 4 0,4-1 0,-1-1 0,-2 2 0,2-3 0,1 0 0,-42-9 0,38 9 0,3-1 0,-5 0 0,-1 1 0,-48-5 0,-23 5 0,-5 3 0,7-1 0,-127 5 0,92-1 0,-156-4 0,238-1 0,-5 0 0,3-3 0,-88-10 0,91 9 0,0 1 0,2 0 0,-2 2 0,-79-4 0,-831 7 0,469 2 0,-1206 0 0,1633-1 0,0 4 0,-127 10 0,34-1 0,15 0 0,-43 0 0,135-11 0,3 1 0,-3 1 0,2-1 0,-2 3 0,-79 13 0,131-19 0,-2 0 0,0 0 0,0 0 0,2 0 0,-2 0 0,0 0 0,2 0 0,-2 0 0,0 1 0,2-1 0,-4 0 0,4 1 0,-2-1 0,2 3 0,-2-3 0,2 0 0,-1 1 0,1-1 0,-3 0 0,3 0 0,0 1 0,-2-1 0,2 1 0,0-1 0,0 1 0,0-1 0,-2 3 0,2-3 0,0 0 0,0 0 0,0 1 0,0-1 0,2 3 0,0-2 0,1-1 0,-2 3 0,1-2 0,4 0 0,-4 0 0,2-1 0,-2 3 0,2-1 0,0-2 0,-2 1 0,2 0 0,8 0 0,8 3 0,0 1 0,2-2 0,46 3 0,56 1 0,-3-3 0,3-4 0,146-2 0,-9-1 0,5561 3 0,-5804 0 0,0 0 0,2 1 0,-4-1 0,4 1 0,-2 0 0,2 1 0,-7-1 0,5 2 0,0 1 0,-2-3 0,2 3 0,-4-1 0,21 4 0,-22-2 0,-1-2 0,-2 2 0,1-1 0,-1 0 0,0 3 0,0-3 0,-1-1 0,-3 4 0,3-3 0,-3 1 0,-2 1 0,2 0 0,-2 0 0,2 0 0,0 8 0,-4-9 0,-1 0 0,2 0 0,-3 2 0,2-3 0,-4 1 0,2 1 0,-3 0 0,2-1 0,-1 2 0,-3-2 0,2-1 0,-3 2 0,0-2 0,0 2 0,2-1 0,-4 0 0,0 0 0,0-2 0,-2 3 0,0-1 0,2-3 0,-4 3 0,2-2 0,-4 1 0,5 0 0,-5-1 0,1-1 0,0 3 0,1-3 0,-2-1 0,0 2 0,0-1 0,1-1 0,-4 2 0,5-1 0,-3-1 0,-23 0 0,-155 1 0,-199-4 0,80 1 0,-6141 1 0,6473-1 0,4-4 0,1 4 0,-4-1 0,0-1 0,1 1 0,43-10 0,7-3 0,-1 6 0,1-2 0,-3 4 0,4-1 0,2 3 0,-3 2 0,4-3 0,104 4 0,-164 2 11,3 0 0,-3-2 0,-1 1 0,1 1 0,2-2 0,-4 2-1,4-2 1,-5-1 0,4 1 0,15-5 0,-4 2-308,-1-3 0,-1 0 0,0 0 0,25-10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56:34.980"/>
    </inkml:context>
    <inkml:brush xml:id="br0">
      <inkml:brushProperty name="width" value="0.35" units="cm"/>
      <inkml:brushProperty name="height" value="0.35" units="cm"/>
      <inkml:brushProperty name="color" value="#C3714B"/>
    </inkml:brush>
  </inkml:definitions>
  <inkml:trace contextRef="#ctx0" brushRef="#br0">826 1 24575,'116'-1'0,"130"3"0,-208 3 0,-1 1 0,40 11 0,-39-7 0,71 8 0,3-9 0,111 23 0,-117-13 0,69 18 0,-74-17 0,-73-15 0,1 0 0,-1 2 0,30 11 0,-40-11 0,1-2 0,0 0 0,31 3 0,-39-6 0,17 7 0,-21-3 0,-7-5 0,0-1 0,-1 1 0,1-1 0,0 1 0,-1-1 0,1 1 0,0-1 0,-1 0 0,1 1 0,-1-1 0,1 0 0,-1 1 0,1-1 0,-1 0 0,1 0 0,-1 0 0,1 1 0,-1-1 0,1 0 0,-1 0 0,1 0 0,-2 0 0,-25 5 0,0-2 0,0-1 0,0-1 0,-37-4 0,1 1 0,-1219 1 0,1253 3 0,1 1 0,-36 8 0,33-5 0,-51 3 0,-340-8 0,200-3 0,218 3 0,0-1 0,0 0 0,-1-1 0,1 1 0,0-1 0,0 0 0,0 0 0,0 0 0,0 0 0,0-1 0,0 1 0,0-1 0,0 0 0,-5-5 0,6 4 0,0 0 0,1 0 0,0 0 0,0 0 0,0-1 0,0 1 0,0-1 0,1 1 0,0-1 0,-1 0 0,1 1 0,1-1 0,-1 0 0,0 0 0,1 0 0,0-5 0,-1-3 0,0 0 0,1 0 0,1 0 0,0 0 0,1 0 0,0 0 0,5-16 0,-5 24 0,0 0 0,0 0 0,0 0 0,0 0 0,0 0 0,1 1 0,0-1 0,0 1 0,0 0 0,0 0 0,0 0 0,1 0 0,-1 0 0,1 1 0,0 0 0,0 0 0,0 0 0,0 0 0,0 0 0,0 1 0,0 0 0,1 0 0,6-1 0,30-2 0,0 1 0,75 6 0,-23 0 0,-53-3 0,-30 0 0,-30 0 0,-113 0 0,133 0 0,0 0 0,0 0 0,0 0 0,-1 0 0,1 0 0,0 0 0,0 0 0,0 0 0,-1 0 0,1 0 0,0 0 0,0 0 0,0 0 0,-1 0 0,1 0 0,0 0 0,0 0 0,0 0 0,0 0 0,-1 0 0,1 0 0,0 0 0,0 1 0,0-1 0,-1 0 0,1 0 0,0 0 0,0 0 0,0 0 0,0 0 0,0 1 0,0-1 0,-1 0 0,1 0 0,0 0 0,0 0 0,0 1 0,0-1 0,0 0 0,0 0 0,0 0 0,0 1 0,0-1 0,0 0 0,0 0 0,0 0 0,0 1 0,0-1 0,9 12 0,22 14 0,-26-22 0,1 2 0,1 0 0,-1 1 0,0 0 0,-1 1 0,0-1 0,0 1 0,-1 0 0,0 0 0,0 1 0,-1-1 0,0 1 0,0-1 0,-1 1 0,0 0 0,-1 0 0,0 0 0,0 0 0,-1 0 0,-1 15 0,0-18 0,1 0 0,-1 0 0,0-1 0,0 1 0,-1 0 0,1-1 0,-1 0 0,-1 1 0,1-1 0,-1 0 0,0 0 0,0 0 0,0 0 0,0-1 0,-1 1 0,0-1 0,0 0 0,0 0 0,-1 0 0,1-1 0,-1 1 0,0-1 0,0 0 0,0-1 0,0 1 0,-1-1 0,1 0 0,-1 0 0,1-1 0,-1 1 0,-8 0 0,3-1 0,2-1 0,1 0 0,0 1 0,0 1 0,0-1 0,0 1 0,0 1 0,-11 4 0,18-3 0,9-1 0,10-1 0,33 1 0,0-3 0,0-2 0,94-17 0,-83 11 0,1 2 0,0 3 0,70 6 0,-16 0 0,1345-3 0,-1443-2 0,-1 1 0,1-2 0,19-6 0,-16 4 0,38-4 0,36 9 0,11-1 0,-104 1 0,-1-1 0,1 1 0,0-1 0,-1 1 0,1-1 0,-1 0 0,1 0 0,-1 0 0,1 0 0,-1 0 0,1-1 0,-1 1 0,0-1 0,3-2 0,-5 4 0,1-1 0,0 0 0,-1 0 0,1 0 0,-1 0 0,0 0 0,1 0 0,-1 0 0,0-1 0,1 1 0,-1 0 0,0 0 0,0 0 0,0 0 0,0 0 0,0 0 0,0 0 0,0 0 0,-1-1 0,1 1 0,0 0 0,-1 0 0,1 0 0,0 0 0,-1 0 0,1 0 0,-1 0 0,0 0 0,1 1 0,-1-1 0,0 0 0,0 0 0,1 0 0,-1 1 0,0-1 0,-1-1 0,-8-8 0,0 0 0,1-1 0,0 0 0,1-1 0,1 0 0,0 0 0,-8-18 0,11 20 0,-1 0 0,1 0 0,-1 0 0,-1 1 0,-7-10 0,10 16 0,-1 0 0,1 0 0,0 0 0,-1 0 0,1 1 0,-1-1 0,0 1 0,0 0 0,0 0 0,0 1 0,0-1 0,0 1 0,0 0 0,0 0 0,-8-1 0,-32-1 0,0 2 0,-74 7 0,31 8 0,55-8 0,-54 3 0,79-9-136,1 0-1,-1 1 1,1 0-1,-1 0 1,1 0-1,-1 1 1,1 0-1,0 0 0,-11 6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2 0,159 16 0,-156-11 0,284 12 0,9-13 0,445 32 0,-467-17 0,275 23 0,-295-22 0,-286-22 0,-3 1 0,-2 3 0,120 15 0,-157-17 0,0 0 0,0-2 0,126 6 0,-156-10 0,69 10 0,-85-3 0,-28-8 0,-2 0 0,0-1 0,2 1 0,-2 0 0,0-1 0,2 1 0,-3-1 0,1 1 0,0-1 0,0 1 0,2-1 0,-2 0 0,-1 1 0,1-1 0,0 0 0,0 1 0,0-1 0,0 0 0,-1 0 0,1 0 0,0 1 0,-4-1 0,-101 6 0,0-2 0,-2-1 0,3-2 0,-151-5 0,6 1 0,-4856 3 0,4993 2 0,1 2 0,-144 11 0,135-7 0,-204 5 0,-1355-12 0,799-3 0,865 2 0,-1 0 0,3 0 0,-2 0 0,-1-1 0,3 0 0,-2 0 0,-1 0 0,3-1 0,0 0 0,-3 0 0,3 0 0,0-1 0,0 1 0,-22-7 0,26 5 0,0 0 0,2-1 0,0 1 0,1 0 0,-1-1 0,2 0 0,1 0 0,-1 0 0,3 0 0,0 0 0,-1 0 0,1 0 0,2-1 0,0 1 0,2 0 0,0-8 0,-5-3 0,3-1 0,2 1 0,2-1 0,3 1 0,1 0 0,3-1 0,19-21 0,-21 32 0,-1 1 0,3-1 0,0 1 0,-1 0 0,3 0 0,-2 0 0,2 0 0,2 1 0,-2-1 0,2 1 0,0 0 0,2 0 0,-2 1 0,2-1 0,1 1 0,-1 0 0,0 1 0,3-1 0,-3 1 0,2 0 0,1 0 0,-1 1 0,27-1 0,119-4 0,2 3 0,297 6 0,-92 2 0,-211-5 0,-120 0 0,-117 0 0,-451 0 0,529 0 0,-2 0 0,2-1 0,0 1 0,-3 0 0,3 0 0,0 0 0,-2 0 0,2 0 0,-2 0 0,2 0 0,0 0 0,-2 0 0,2 0 0,0 0 0,-2 0 0,2 0 0,0 0 0,-3 1 0,3-1 0,0 0 0,-2 0 0,2 0 0,0 0 0,-2 0 0,2 0 0,0 1 0,-2-1 0,2 0 0,0 0 0,0 0 0,-2 1 0,2-1 0,0 0 0,0 0 0,0 1 0,0-1 0,-2 0 0,2 0 0,0 1 0,0-1 0,0 0 0,0 0 0,0 1 0,0-1 0,0 0 0,0 0 0,0 1 0,0-1 0,34 17 0,90 18 0,-104-30 0,6 4 0,0 0 0,-2 0 0,0 1 0,-4 0 0,2 0 0,-5 1 0,0 0 0,1 0 0,-3 0 0,-2 1 0,-2 0 0,0 0 0,-2 0 0,-3 0 0,1 0 0,-5 1 0,2-1 0,-4 1 0,-4 19 0,2-24 0,0 0 0,-1 0 0,-1 0 0,0 0 0,-3-1 0,1 1 0,-3-1 0,0 0 0,0 1 0,-1-1 0,-1 0 0,-2-1 0,0 1 0,-3-1 0,3 0 0,-4 0 0,2-1 0,-3 1 0,1-1 0,-1 0 0,-1-1 0,-1 1 0,1-1 0,-1-1 0,-2 1 0,0-1 0,1-1 0,-1 1 0,0-1 0,0-1 0,-34 2 0,10-1 0,13-2 0,1 1 0,-1 0 0,0 1 0,3 0 0,-3 1 0,3 0 0,-49 8 0,77-6 0,35-2 0,39 1 0,130-1 0,1-3 0,-1-3 0,375-22 0,-329 14 0,3 3 0,-1 4 0,281 8 0,-65-1 0,5358-3 0,-5750-1 0,0-2 0,0-1 0,81-7 0,-70 4 0,154-5 0,142 11 0,46-1 0,-416 2 0,0 0 0,0-1 0,0 1 0,0-1 0,-3 0 0,3 0 0,0-1 0,-2 1 0,2-1 0,-3 0 0,1 1 0,0-1 0,-1-1 0,12-2 0,-18 4 0,3 0 0,-3-1 0,0 1 0,-2 0 0,2-1 0,0 1 0,0-1 0,-2 1 0,3-1 0,-3 1 0,0-1 0,2 1 0,-2-1 0,0 1 0,0-1 0,0 1 0,-2-1 0,2 1 0,0-1 0,-3 1 0,3-1 0,-2 1 0,0 0 0,0-1 0,0 1 0,0-1 0,-1 1 0,1 0 0,0 0 0,0-1 0,-2 1 0,1 0 0,1 0 0,-2 0 0,-1 0 0,-3-1 0,-31-11 0,2-2 0,0 1 0,2-2 0,2 0 0,3 0 0,1-1 0,-30-24 0,44 27 0,-2 0 0,-3 1 0,1 0 0,-3 0 0,-33-13 0,45 21 0,-4 1 0,1 0 0,0 0 0,-2 1 0,2-1 0,-2 1 0,0 0 0,-1 0 0,1 1 0,-2 0 0,1 0 0,-1 0 0,2 0 0,-3 1 0,-30-1 0,-128-2 0,2 2 0,-294 10 0,122 11 0,217-11 0,-215 5 0,318-13-136,0 0-1,0 1 1,0 0-1,2 1 1,-2-1-1,-1 2 1,4-1-1,-4 1 0,-42 8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2 0,159 16 0,-156-11 0,284 12 0,9-13 0,445 32 0,-467-17 0,275 23 0,-295-22 0,-286-22 0,-3 1 0,-2 3 0,120 15 0,-157-17 0,0 0 0,0-2 0,126 6 0,-156-10 0,69 10 0,-85-3 0,-28-8 0,-2 0 0,0-1 0,2 1 0,-2 0 0,0-1 0,2 1 0,-3-1 0,1 1 0,0-1 0,0 1 0,2-1 0,-2 0 0,-1 1 0,1-1 0,0 0 0,0 1 0,0-1 0,0 0 0,-1 0 0,1 0 0,0 1 0,-4-1 0,-101 6 0,0-2 0,-2-1 0,3-2 0,-151-5 0,6 1 0,-4856 3 0,4993 2 0,1 2 0,-144 11 0,135-7 0,-204 5 0,-1355-12 0,799-3 0,865 2 0,-1 0 0,3 0 0,-2 0 0,-1-1 0,3 0 0,-2 0 0,-1 0 0,3-1 0,0 0 0,-3 0 0,3 0 0,0-1 0,0 1 0,-22-7 0,26 5 0,0 0 0,2-1 0,0 1 0,1 0 0,-1-1 0,2 0 0,1 0 0,-1 0 0,3 0 0,0 0 0,-1 0 0,1 0 0,2-1 0,0 1 0,2 0 0,0-8 0,-5-3 0,3-1 0,2 1 0,2-1 0,3 1 0,1 0 0,3-1 0,19-21 0,-21 32 0,-1 1 0,3-1 0,0 1 0,-1 0 0,3 0 0,-2 0 0,2 0 0,2 1 0,-2-1 0,2 1 0,0 0 0,2 0 0,-2 1 0,2-1 0,1 1 0,-1 0 0,0 1 0,3-1 0,-3 1 0,2 0 0,1 0 0,-1 1 0,27-1 0,119-4 0,2 3 0,297 6 0,-92 2 0,-211-5 0,-120 0 0,-117 0 0,-451 0 0,529 0 0,-2 0 0,2-1 0,0 1 0,-3 0 0,3 0 0,0 0 0,-2 0 0,2 0 0,-2 0 0,2 0 0,0 0 0,-2 0 0,2 0 0,0 0 0,-2 0 0,2 0 0,0 0 0,-3 1 0,3-1 0,0 0 0,-2 0 0,2 0 0,0 0 0,-2 0 0,2 0 0,0 1 0,-2-1 0,2 0 0,0 0 0,0 0 0,-2 1 0,2-1 0,0 0 0,0 0 0,0 1 0,0-1 0,-2 0 0,2 0 0,0 1 0,0-1 0,0 0 0,0 0 0,0 1 0,0-1 0,0 0 0,0 0 0,0 1 0,0-1 0,34 17 0,90 18 0,-104-30 0,6 4 0,0 0 0,-2 0 0,0 1 0,-4 0 0,2 0 0,-5 1 0,0 0 0,1 0 0,-3 0 0,-2 1 0,-2 0 0,0 0 0,-2 0 0,-3 0 0,1 0 0,-5 1 0,2-1 0,-4 1 0,-4 19 0,2-24 0,0 0 0,-1 0 0,-1 0 0,0 0 0,-3-1 0,1 1 0,-3-1 0,0 0 0,0 1 0,-1-1 0,-1 0 0,-2-1 0,0 1 0,-3-1 0,3 0 0,-4 0 0,2-1 0,-3 1 0,1-1 0,-1 0 0,-1-1 0,-1 1 0,1-1 0,-1-1 0,-2 1 0,0-1 0,1-1 0,-1 1 0,0-1 0,0-1 0,-34 2 0,10-1 0,13-2 0,1 1 0,-1 0 0,0 1 0,3 0 0,-3 1 0,3 0 0,-49 8 0,77-6 0,35-2 0,39 1 0,130-1 0,1-3 0,-1-3 0,375-22 0,-329 14 0,3 3 0,-1 4 0,281 8 0,-65-1 0,5358-3 0,-5750-1 0,0-2 0,0-1 0,81-7 0,-70 4 0,154-5 0,142 11 0,46-1 0,-416 2 0,0 0 0,0-1 0,0 1 0,0-1 0,-3 0 0,3 0 0,0-1 0,-2 1 0,2-1 0,-3 0 0,1 1 0,0-1 0,-1-1 0,12-2 0,-18 4 0,3 0 0,-3-1 0,0 1 0,-2 0 0,2-1 0,0 1 0,0-1 0,-2 1 0,3-1 0,-3 1 0,0-1 0,2 1 0,-2-1 0,0 1 0,0-1 0,0 1 0,-2-1 0,2 1 0,0-1 0,-3 1 0,3-1 0,-2 1 0,0 0 0,0-1 0,0 1 0,0-1 0,-1 1 0,1 0 0,0 0 0,0-1 0,-2 1 0,1 0 0,1 0 0,-2 0 0,-1 0 0,-3-1 0,-31-11 0,2-2 0,0 1 0,2-2 0,2 0 0,3 0 0,1-1 0,-30-24 0,44 27 0,-2 0 0,-3 1 0,1 0 0,-3 0 0,-33-13 0,45 21 0,-4 1 0,1 0 0,0 0 0,-2 1 0,2-1 0,-2 1 0,0 0 0,-1 0 0,1 1 0,-2 0 0,1 0 0,-1 0 0,2 0 0,-3 1 0,-30-1 0,-128-2 0,2 2 0,-294 10 0,122 11 0,217-11 0,-215 5 0,318-13-136,0 0-1,0 1 1,0 0-1,2 1 1,-2-1-1,-1 2 1,4-1-1,-4 1 0,-42 8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2 0,-2-1 0,0 0 0,-1 3 0,42 6 0,21 1 0,-63-8 0,-1-2 0,0-1 0,1 0 0,54-1 0,-49-1 0,-3 1 0,1 2 0,62 4 0,-36 0 0,1-2 0,2-2 0,83 2 0,227-6 0,-131-2 0,-173 3 0,-1 2 0,0 0 0,130 10 0,-101-4 0,-3-4 0,6 0 0,-6-4 0,117-2 0,12-2 0,1558 4 0,-2028 4 0,-279-8 0,491 3 0,3-1 0,-1-1 0,-1 2 0,1-3 0,1 1 0,-36-9 0,33 8 0,2-1 0,-4 1 0,-1 0 0,-41-5 0,-21 6 0,-3 2 0,5-1 0,-110 5 0,80-1 0,-135-4 0,206-1 0,-4 0 0,2-2 0,-76-10 0,79 8 0,0 2 0,2-1 0,-2 2 0,-69-3 0,-720 6 0,407 2 0,-1046 0 0,1416-1 0,0 4 0,-110 9 0,29-1 0,13 0 0,-37 0 0,117-10 0,2 0 0,-2 2 0,2-1 0,-2 3 0,-69 11 0,114-17 0,-1 0 0,-1 0 0,0 0 0,2 0 0,-2 0 0,1 0 0,1 0 0,-2 0 0,0 1 0,2-1 0,-3 0 0,3 1 0,-2-1 0,2 3 0,-2-3 0,2 0 0,-1 1 0,1-1 0,-2 0 0,2 0 0,0 1 0,-2-1 0,2 1 0,0-1 0,0 1 0,0-1 0,-2 2 0,2-2 0,0 0 0,0 0 0,0 1 0,0-1 0,2 3 0,0-2 0,0-1 0,-1 3 0,1-2 0,3 0 0,-3 0 0,1-1 0,-1 2 0,2 0 0,-1-2 0,-1 1 0,1 0 0,8 0 0,6 3 0,0 0 0,2-1 0,40 3 0,49 0 0,-3-2 0,2-4 0,127-2 0,-8-1 0,4821 3 0,-5032 0 0,1 0 0,1 1 0,-3-1 0,3 1 0,-1 0 0,1 1 0,-5-1 0,3 2 0,1 0 0,-2-2 0,1 3 0,-3-1 0,19 3 0,-20-1 0,-1-2 0,-1 1 0,1 0 0,-2 0 0,1 2 0,0-2 0,-2-1 0,-1 3 0,1-2 0,-1 1 0,-3 0 0,2 1 0,-1-1 0,1 1 0,0 7 0,-3-8 0,-1-1 0,1 1 0,-2 1 0,2-2 0,-4 1 0,2 0 0,-2 1 0,1-1 0,-1 1 0,-2-1 0,1-2 0,-2 3 0,0-2 0,0 1 0,1 0 0,-3 0 0,0-1 0,0-1 0,-1 3 0,-1-2 0,2-2 0,-3 3 0,1-2 0,-3 0 0,4 1 0,-4-1 0,1-1 0,-1 2 0,2-2 0,-2-1 0,0 2 0,0-1 0,0-1 0,-2 1 0,3 0 0,-2-1 0,-20 0 0,-134 1 0,-173-4 0,70 1 0,-5323 1 0,5610-1 0,4-3 0,0 3 0,-2-1 0,-1-1 0,1 1 0,37-9 0,7-3 0,-2 6 0,2-2 0,-4 3 0,5 0 0,1 2 0,-3 2 0,4-2 0,90 3 0,-142 2 11,2 0 0,-2-2 0,-1 1 0,1 1 0,2-2 0,-4 2-1,3-2 1,-3-1 0,2 2 0,14-6 0,-4 2-308,0-2 0,-2 0 0,1-1 0,21-9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2 0,159 16 0,-156-11 0,284 12 0,9-13 0,445 32 0,-467-17 0,275 23 0,-295-22 0,-286-22 0,-3 1 0,-2 3 0,120 15 0,-157-17 0,0 0 0,0-2 0,126 6 0,-156-10 0,69 10 0,-85-3 0,-28-8 0,-2 0 0,0-1 0,2 1 0,-2 0 0,0-1 0,2 1 0,-3-1 0,1 1 0,0-1 0,0 1 0,2-1 0,-2 0 0,-1 1 0,1-1 0,0 0 0,0 1 0,0-1 0,0 0 0,-1 0 0,1 0 0,0 1 0,-4-1 0,-101 6 0,0-2 0,-2-1 0,3-2 0,-151-5 0,6 1 0,-4856 3 0,4993 2 0,1 2 0,-144 11 0,135-7 0,-204 5 0,-1355-12 0,799-3 0,865 2 0,-1 0 0,3 0 0,-2 0 0,-1-1 0,3 0 0,-2 0 0,-1 0 0,3-1 0,0 0 0,-3 0 0,3 0 0,0-1 0,0 1 0,-22-7 0,26 5 0,0 0 0,2-1 0,0 1 0,1 0 0,-1-1 0,2 0 0,1 0 0,-1 0 0,3 0 0,0 0 0,-1 0 0,1 0 0,2-1 0,0 1 0,2 0 0,0-8 0,-5-3 0,3-1 0,2 1 0,2-1 0,3 1 0,1 0 0,3-1 0,19-21 0,-21 32 0,-1 1 0,3-1 0,0 1 0,-1 0 0,3 0 0,-2 0 0,2 0 0,2 1 0,-2-1 0,2 1 0,0 0 0,2 0 0,-2 1 0,2-1 0,1 1 0,-1 0 0,0 1 0,3-1 0,-3 1 0,2 0 0,1 0 0,-1 1 0,27-1 0,119-4 0,2 3 0,297 6 0,-92 2 0,-211-5 0,-120 0 0,-117 0 0,-451 0 0,529 0 0,-2 0 0,2-1 0,0 1 0,-3 0 0,3 0 0,0 0 0,-2 0 0,2 0 0,-2 0 0,2 0 0,0 0 0,-2 0 0,2 0 0,0 0 0,-2 0 0,2 0 0,0 0 0,-3 1 0,3-1 0,0 0 0,-2 0 0,2 0 0,0 0 0,-2 0 0,2 0 0,0 1 0,-2-1 0,2 0 0,0 0 0,0 0 0,-2 1 0,2-1 0,0 0 0,0 0 0,0 1 0,0-1 0,-2 0 0,2 0 0,0 1 0,0-1 0,0 0 0,0 0 0,0 1 0,0-1 0,0 0 0,0 0 0,0 1 0,0-1 0,34 17 0,90 18 0,-104-30 0,6 4 0,0 0 0,-2 0 0,0 1 0,-4 0 0,2 0 0,-5 1 0,0 0 0,1 0 0,-3 0 0,-2 1 0,-2 0 0,0 0 0,-2 0 0,-3 0 0,1 0 0,-5 1 0,2-1 0,-4 1 0,-4 19 0,2-24 0,0 0 0,-1 0 0,-1 0 0,0 0 0,-3-1 0,1 1 0,-3-1 0,0 0 0,0 1 0,-1-1 0,-1 0 0,-2-1 0,0 1 0,-3-1 0,3 0 0,-4 0 0,2-1 0,-3 1 0,1-1 0,-1 0 0,-1-1 0,-1 1 0,1-1 0,-1-1 0,-2 1 0,0-1 0,1-1 0,-1 1 0,0-1 0,0-1 0,-34 2 0,10-1 0,13-2 0,1 1 0,-1 0 0,0 1 0,3 0 0,-3 1 0,3 0 0,-49 8 0,77-6 0,35-2 0,39 1 0,130-1 0,1-3 0,-1-3 0,375-22 0,-329 14 0,3 3 0,-1 4 0,281 8 0,-65-1 0,5358-3 0,-5750-1 0,0-2 0,0-1 0,81-7 0,-70 4 0,154-5 0,142 11 0,46-1 0,-416 2 0,0 0 0,0-1 0,0 1 0,0-1 0,-3 0 0,3 0 0,0-1 0,-2 1 0,2-1 0,-3 0 0,1 1 0,0-1 0,-1-1 0,12-2 0,-18 4 0,3 0 0,-3-1 0,0 1 0,-2 0 0,2-1 0,0 1 0,0-1 0,-2 1 0,3-1 0,-3 1 0,0-1 0,2 1 0,-2-1 0,0 1 0,0-1 0,0 1 0,-2-1 0,2 1 0,0-1 0,-3 1 0,3-1 0,-2 1 0,0 0 0,0-1 0,0 1 0,0-1 0,-1 1 0,1 0 0,0 0 0,0-1 0,-2 1 0,1 0 0,1 0 0,-2 0 0,-1 0 0,-3-1 0,-31-11 0,2-2 0,0 1 0,2-2 0,2 0 0,3 0 0,1-1 0,-30-24 0,44 27 0,-2 0 0,-3 1 0,1 0 0,-3 0 0,-33-13 0,45 21 0,-4 1 0,1 0 0,0 0 0,-2 1 0,2-1 0,-2 1 0,0 0 0,-1 0 0,1 1 0,-2 0 0,1 0 0,-1 0 0,2 0 0,-3 1 0,-30-1 0,-128-2 0,2 2 0,-294 10 0,122 11 0,217-11 0,-215 5 0,318-13-136,0 0-1,0 1 1,0 0-1,2 1 1,-2-1-1,-1 2 1,4-1-1,-4 1 0,-42 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2 0,-2-1 0,0 0 0,-1 3 0,42 6 0,21 1 0,-63-8 0,-1-2 0,0-1 0,1 0 0,54-1 0,-49-1 0,-3 1 0,1 2 0,62 4 0,-36 0 0,1-2 0,2-2 0,83 2 0,227-6 0,-131-2 0,-173 3 0,-1 2 0,0 0 0,130 10 0,-101-4 0,-3-4 0,6 0 0,-6-4 0,117-2 0,12-2 0,1558 4 0,-2028 4 0,-279-8 0,491 3 0,3-1 0,-1-1 0,-1 2 0,1-3 0,1 1 0,-36-9 0,33 8 0,2-1 0,-4 1 0,-1 0 0,-41-5 0,-21 6 0,-3 2 0,5-1 0,-110 5 0,80-1 0,-135-4 0,206-1 0,-4 0 0,2-2 0,-76-10 0,79 8 0,0 2 0,2-1 0,-2 2 0,-69-3 0,-720 6 0,407 2 0,-1046 0 0,1416-1 0,0 4 0,-110 9 0,29-1 0,13 0 0,-37 0 0,117-10 0,2 0 0,-2 2 0,2-1 0,-2 3 0,-69 11 0,114-17 0,-1 0 0,-1 0 0,0 0 0,2 0 0,-2 0 0,1 0 0,1 0 0,-2 0 0,0 1 0,2-1 0,-3 0 0,3 1 0,-2-1 0,2 3 0,-2-3 0,2 0 0,-1 1 0,1-1 0,-2 0 0,2 0 0,0 1 0,-2-1 0,2 1 0,0-1 0,0 1 0,0-1 0,-2 2 0,2-2 0,0 0 0,0 0 0,0 1 0,0-1 0,2 3 0,0-2 0,0-1 0,-1 3 0,1-2 0,3 0 0,-3 0 0,1-1 0,-1 2 0,2 0 0,-1-2 0,-1 1 0,1 0 0,8 0 0,6 3 0,0 0 0,2-1 0,40 3 0,49 0 0,-3-2 0,2-4 0,127-2 0,-8-1 0,4821 3 0,-5032 0 0,1 0 0,1 1 0,-3-1 0,3 1 0,-1 0 0,1 1 0,-5-1 0,3 2 0,1 0 0,-2-2 0,1 3 0,-3-1 0,19 3 0,-20-1 0,-1-2 0,-1 1 0,1 0 0,-2 0 0,1 2 0,0-2 0,-2-1 0,-1 3 0,1-2 0,-1 1 0,-3 0 0,2 1 0,-1-1 0,1 1 0,0 7 0,-3-8 0,-1-1 0,1 1 0,-2 1 0,2-2 0,-4 1 0,2 0 0,-2 1 0,1-1 0,-1 1 0,-2-1 0,1-2 0,-2 3 0,0-2 0,0 1 0,1 0 0,-3 0 0,0-1 0,0-1 0,-1 3 0,-1-2 0,2-2 0,-3 3 0,1-2 0,-3 0 0,4 1 0,-4-1 0,1-1 0,-1 2 0,2-2 0,-2-1 0,0 2 0,0-1 0,0-1 0,-2 1 0,3 0 0,-2-1 0,-20 0 0,-134 1 0,-173-4 0,70 1 0,-5323 1 0,5610-1 0,4-3 0,0 3 0,-2-1 0,-1-1 0,1 1 0,37-9 0,7-3 0,-2 6 0,2-2 0,-4 3 0,5 0 0,1 2 0,-3 2 0,4-2 0,90 3 0,-142 2 11,2 0 0,-2-2 0,-1 1 0,1 1 0,2-2 0,-4 2-1,3-2 1,-3-1 0,2 2 0,14-6 0,-4 2-308,0-2 0,-2 0 0,1-1 0,21-9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2 0,159 16 0,-156-11 0,284 12 0,9-13 0,445 32 0,-467-17 0,275 23 0,-295-22 0,-286-22 0,-3 1 0,-2 3 0,120 15 0,-157-17 0,0 0 0,0-2 0,126 6 0,-156-10 0,69 10 0,-85-3 0,-28-8 0,-2 0 0,0-1 0,2 1 0,-2 0 0,0-1 0,2 1 0,-3-1 0,1 1 0,0-1 0,0 1 0,2-1 0,-2 0 0,-1 1 0,1-1 0,0 0 0,0 1 0,0-1 0,0 0 0,-1 0 0,1 0 0,0 1 0,-4-1 0,-101 6 0,0-2 0,-2-1 0,3-2 0,-151-5 0,6 1 0,-4856 3 0,4993 2 0,1 2 0,-144 11 0,135-7 0,-204 5 0,-1355-12 0,799-3 0,865 2 0,-1 0 0,3 0 0,-2 0 0,-1-1 0,3 0 0,-2 0 0,-1 0 0,3-1 0,0 0 0,-3 0 0,3 0 0,0-1 0,0 1 0,-22-7 0,26 5 0,0 0 0,2-1 0,0 1 0,1 0 0,-1-1 0,2 0 0,1 0 0,-1 0 0,3 0 0,0 0 0,-1 0 0,1 0 0,2-1 0,0 1 0,2 0 0,0-8 0,-5-3 0,3-1 0,2 1 0,2-1 0,3 1 0,1 0 0,3-1 0,19-21 0,-21 32 0,-1 1 0,3-1 0,0 1 0,-1 0 0,3 0 0,-2 0 0,2 0 0,2 1 0,-2-1 0,2 1 0,0 0 0,2 0 0,-2 1 0,2-1 0,1 1 0,-1 0 0,0 1 0,3-1 0,-3 1 0,2 0 0,1 0 0,-1 1 0,27-1 0,119-4 0,2 3 0,297 6 0,-92 2 0,-211-5 0,-120 0 0,-117 0 0,-451 0 0,529 0 0,-2 0 0,2-1 0,0 1 0,-3 0 0,3 0 0,0 0 0,-2 0 0,2 0 0,-2 0 0,2 0 0,0 0 0,-2 0 0,2 0 0,0 0 0,-2 0 0,2 0 0,0 0 0,-3 1 0,3-1 0,0 0 0,-2 0 0,2 0 0,0 0 0,-2 0 0,2 0 0,0 1 0,-2-1 0,2 0 0,0 0 0,0 0 0,-2 1 0,2-1 0,0 0 0,0 0 0,0 1 0,0-1 0,-2 0 0,2 0 0,0 1 0,0-1 0,0 0 0,0 0 0,0 1 0,0-1 0,0 0 0,0 0 0,0 1 0,0-1 0,34 17 0,90 18 0,-104-30 0,6 4 0,0 0 0,-2 0 0,0 1 0,-4 0 0,2 0 0,-5 1 0,0 0 0,1 0 0,-3 0 0,-2 1 0,-2 0 0,0 0 0,-2 0 0,-3 0 0,1 0 0,-5 1 0,2-1 0,-4 1 0,-4 19 0,2-24 0,0 0 0,-1 0 0,-1 0 0,0 0 0,-3-1 0,1 1 0,-3-1 0,0 0 0,0 1 0,-1-1 0,-1 0 0,-2-1 0,0 1 0,-3-1 0,3 0 0,-4 0 0,2-1 0,-3 1 0,1-1 0,-1 0 0,-1-1 0,-1 1 0,1-1 0,-1-1 0,-2 1 0,0-1 0,1-1 0,-1 1 0,0-1 0,0-1 0,-34 2 0,10-1 0,13-2 0,1 1 0,-1 0 0,0 1 0,3 0 0,-3 1 0,3 0 0,-49 8 0,77-6 0,35-2 0,39 1 0,130-1 0,1-3 0,-1-3 0,375-22 0,-329 14 0,3 3 0,-1 4 0,281 8 0,-65-1 0,5358-3 0,-5750-1 0,0-2 0,0-1 0,81-7 0,-70 4 0,154-5 0,142 11 0,46-1 0,-416 2 0,0 0 0,0-1 0,0 1 0,0-1 0,-3 0 0,3 0 0,0-1 0,-2 1 0,2-1 0,-3 0 0,1 1 0,0-1 0,-1-1 0,12-2 0,-18 4 0,3 0 0,-3-1 0,0 1 0,-2 0 0,2-1 0,0 1 0,0-1 0,-2 1 0,3-1 0,-3 1 0,0-1 0,2 1 0,-2-1 0,0 1 0,0-1 0,0 1 0,-2-1 0,2 1 0,0-1 0,-3 1 0,3-1 0,-2 1 0,0 0 0,0-1 0,0 1 0,0-1 0,-1 1 0,1 0 0,0 0 0,0-1 0,-2 1 0,1 0 0,1 0 0,-2 0 0,-1 0 0,-3-1 0,-31-11 0,2-2 0,0 1 0,2-2 0,2 0 0,3 0 0,1-1 0,-30-24 0,44 27 0,-2 0 0,-3 1 0,1 0 0,-3 0 0,-33-13 0,45 21 0,-4 1 0,1 0 0,0 0 0,-2 1 0,2-1 0,-2 1 0,0 0 0,-1 0 0,1 1 0,-2 0 0,1 0 0,-1 0 0,2 0 0,-3 1 0,-30-1 0,-128-2 0,2 2 0,-294 10 0,122 11 0,217-11 0,-215 5 0,318-13-136,0 0-1,0 1 1,0 0-1,2 1 1,-2-1-1,-1 2 1,4-1-1,-4 1 0,-42 8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2 0,-2-1 0,0 0 0,-1 3 0,42 6 0,21 1 0,-63-8 0,-1-2 0,0-1 0,1 0 0,54-1 0,-49-1 0,-3 1 0,1 2 0,62 4 0,-36 0 0,1-2 0,2-2 0,83 2 0,227-6 0,-131-2 0,-173 3 0,-1 2 0,0 0 0,130 10 0,-101-4 0,-3-4 0,6 0 0,-6-4 0,117-2 0,12-2 0,1558 4 0,-2028 4 0,-279-8 0,491 3 0,3-1 0,-1-1 0,-1 2 0,1-3 0,1 1 0,-36-9 0,33 8 0,2-1 0,-4 1 0,-1 0 0,-41-5 0,-21 6 0,-3 2 0,5-1 0,-110 5 0,80-1 0,-135-4 0,206-1 0,-4 0 0,2-2 0,-76-10 0,79 8 0,0 2 0,2-1 0,-2 2 0,-69-3 0,-720 6 0,407 2 0,-1046 0 0,1416-1 0,0 4 0,-110 9 0,29-1 0,13 0 0,-37 0 0,117-10 0,2 0 0,-2 2 0,2-1 0,-2 3 0,-69 11 0,114-17 0,-1 0 0,-1 0 0,0 0 0,2 0 0,-2 0 0,1 0 0,1 0 0,-2 0 0,0 1 0,2-1 0,-3 0 0,3 1 0,-2-1 0,2 3 0,-2-3 0,2 0 0,-1 1 0,1-1 0,-2 0 0,2 0 0,0 1 0,-2-1 0,2 1 0,0-1 0,0 1 0,0-1 0,-2 2 0,2-2 0,0 0 0,0 0 0,0 1 0,0-1 0,2 3 0,0-2 0,0-1 0,-1 3 0,1-2 0,3 0 0,-3 0 0,1-1 0,-1 2 0,2 0 0,-1-2 0,-1 1 0,1 0 0,8 0 0,6 3 0,0 0 0,2-1 0,40 3 0,49 0 0,-3-2 0,2-4 0,127-2 0,-8-1 0,4821 3 0,-5032 0 0,1 0 0,1 1 0,-3-1 0,3 1 0,-1 0 0,1 1 0,-5-1 0,3 2 0,1 0 0,-2-2 0,1 3 0,-3-1 0,19 3 0,-20-1 0,-1-2 0,-1 1 0,1 0 0,-2 0 0,1 2 0,0-2 0,-2-1 0,-1 3 0,1-2 0,-1 1 0,-3 0 0,2 1 0,-1-1 0,1 1 0,0 7 0,-3-8 0,-1-1 0,1 1 0,-2 1 0,2-2 0,-4 1 0,2 0 0,-2 1 0,1-1 0,-1 1 0,-2-1 0,1-2 0,-2 3 0,0-2 0,0 1 0,1 0 0,-3 0 0,0-1 0,0-1 0,-1 3 0,-1-2 0,2-2 0,-3 3 0,1-2 0,-3 0 0,4 1 0,-4-1 0,1-1 0,-1 2 0,2-2 0,-2-1 0,0 2 0,0-1 0,0-1 0,-2 1 0,3 0 0,-2-1 0,-20 0 0,-134 1 0,-173-4 0,70 1 0,-5323 1 0,5610-1 0,4-3 0,0 3 0,-2-1 0,-1-1 0,1 1 0,37-9 0,7-3 0,-2 6 0,2-2 0,-4 3 0,5 0 0,1 2 0,-3 2 0,4-2 0,90 3 0,-142 2 11,2 0 0,-2-2 0,-1 1 0,1 1 0,2-2 0,-4 2-1,3-2 1,-3-1 0,2 2 0,14-6 0,-4 2-308,0-2 0,-2 0 0,1-1 0,21-9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1 0,159 16 0,-156-11 0,284 12 0,9-13 0,445 31 0,-467-17 0,275 23 0,-295-22 0,-286-20 0,-3 0 0,-2 4 0,120 13 0,-157-15 0,0 0 0,0-3 0,126 7 0,-156-11 0,69 11 0,-85-4 0,-28-7 0,-2 0 0,0-1 0,2 1 0,-2 0 0,0-1 0,2 1 0,-3-1 0,1 1 0,0-1 0,0 1 0,2-1 0,-2 0 0,-1 1 0,1-1 0,0 0 0,0 1 0,0-1 0,0 0 0,-1 0 0,1 0 0,0 1 0,-4-1 0,-101 5 0,0-1 0,-2-1 0,3-2 0,-151-5 0,6 1 0,-4856 3 0,4993 2 0,1 2 0,-144 10 0,135-6 0,-204 4 0,-1355-11 0,799-3 0,865 2 0,-1 0 0,3 0 0,-2 0 0,-1-1 0,3 0 0,-2 0 0,-1 0 0,3 0 0,0-1 0,-3 0 0,3 0 0,0-1 0,0 1 0,-22-6 0,26 4 0,0 0 0,2-1 0,0 2 0,1-1 0,-1-1 0,2 0 0,1 1 0,-1-1 0,3 0 0,0 0 0,-1 1 0,1-1 0,2-1 0,0 1 0,2 1 0,0-9 0,-5-2 0,3-1 0,2 1 0,2-1 0,3 1 0,1 0 0,3-1 0,19-20 0,-21 30 0,-1 1 0,3 0 0,0 0 0,-1 0 0,3 0 0,-2 1 0,2-1 0,2 1 0,-2 0 0,2 0 0,0 0 0,2 0 0,-2 1 0,2 0 0,1 0 0,-1 0 0,0 1 0,3-1 0,-3 1 0,2 0 0,1 0 0,-1 2 0,27-2 0,119-4 0,2 3 0,297 6 0,-92 2 0,-211-5 0,-120 0 0,-117 0 0,-451 0 0,529 0 0,-2 0 0,2-1 0,0 1 0,-3 0 0,3 0 0,0 0 0,-2 0 0,2 0 0,-2 0 0,2 0 0,0 0 0,-2 0 0,2 0 0,0 0 0,-2 0 0,2 0 0,0 0 0,-3 1 0,3-1 0,0 0 0,-2 0 0,2 0 0,0 0 0,-2 0 0,2 0 0,0 1 0,-2-1 0,2 0 0,0 0 0,0 0 0,-2 1 0,2-1 0,0 0 0,0 0 0,0 1 0,0-1 0,-2 0 0,2 0 0,0 0 0,0 0 0,0 0 0,0 0 0,0 1 0,0-1 0,0 0 0,0 0 0,0 1 0,0-1 0,34 16 0,90 18 0,-104-30 0,6 5 0,0-1 0,-2 1 0,0 0 0,-4 1 0,2-1 0,-5 2 0,0-1 0,1 0 0,-3 1 0,-2 0 0,-2 0 0,0 1 0,-2-1 0,-3 1 0,1-1 0,-5 1 0,2 0 0,-4 0 0,-4 18 0,2-22 0,0-1 0,-1 1 0,-1-1 0,0 1 0,-3-1 0,1 0 0,-3 0 0,0-1 0,0 2 0,-1-1 0,-1-1 0,-2 0 0,0 0 0,-3 0 0,3 0 0,-4-1 0,2 0 0,-3 1 0,1-1 0,-1-1 0,-1 0 0,-1 1 0,1-1 0,-1-2 0,-2 2 0,0-1 0,1-1 0,-1 1 0,0-1 0,0-1 0,-34 2 0,10-2 0,13-1 0,1 1 0,-1 0 0,0 1 0,3 0 0,-3 1 0,3 0 0,-49 7 0,77-5 0,35-2 0,39 1 0,130-2 0,1-2 0,-1-2 0,375-22 0,-329 13 0,3 4 0,-1 3 0,281 8 0,-65-1 0,5358-3 0,-5750-1 0,0-2 0,0-1 0,81-6 0,-70 3 0,154-4 0,142 10 0,46-1 0,-416 2 0,0 0 0,0-1 0,0 1 0,0-1 0,-3 0 0,3 0 0,0-1 0,-2 1 0,2-1 0,-3 1 0,1 0 0,0-1 0,-1-1 0,12-2 0,-18 4 0,3 0 0,-3-1 0,0 1 0,-2 0 0,2 0 0,0 0 0,0-1 0,-2 1 0,3-1 0,-3 1 0,0-1 0,2 1 0,-2-1 0,0 1 0,0-1 0,0 1 0,-2 0 0,2 0 0,0-1 0,-3 1 0,3-1 0,-2 1 0,0 0 0,0-1 0,0 1 0,0-1 0,-1 1 0,1 0 0,0 0 0,0 0 0,-2 0 0,1 0 0,1 0 0,-2 0 0,-1 0 0,-3-1 0,-31-10 0,2-3 0,0 2 0,2-2 0,2 0 0,3 0 0,1-1 0,-30-23 0,44 26 0,-2-1 0,-3 2 0,1 0 0,-3 0 0,-33-13 0,45 20 0,-4 1 0,1 1 0,0-1 0,-2 1 0,2-1 0,-2 1 0,0 1 0,-1-1 0,1 1 0,-2 0 0,1 0 0,-1 0 0,2 0 0,-3 1 0,-30-1 0,-128-1 0,2 1 0,-294 9 0,122 11 0,217-10 0,-215 4 0,318-12-136,0 0-1,0 1 1,0 0-1,2 1 1,-2-1-1,-1 2 1,4-1-1,-4 0 0,-42 9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2 0,-2-1 0,0 0 0,-1 3 0,42 6 0,21 1 0,-63-8 0,-1-2 0,0-1 0,1 0 0,54-1 0,-49-1 0,-3 1 0,1 2 0,62 4 0,-36 0 0,1-2 0,2-2 0,83 2 0,227-6 0,-131-2 0,-173 3 0,-1 2 0,0 0 0,130 10 0,-101-4 0,-3-4 0,6 0 0,-6-4 0,117-2 0,12-2 0,1558 4 0,-2028 4 0,-279-8 0,491 3 0,3-1 0,-1-1 0,-1 2 0,1-3 0,1 1 0,-36-9 0,33 8 0,2-1 0,-4 1 0,-1 0 0,-41-5 0,-21 6 0,-3 2 0,5-1 0,-110 5 0,80-1 0,-135-4 0,206-1 0,-4 0 0,2-2 0,-76-10 0,79 8 0,0 2 0,2-1 0,-2 2 0,-69-3 0,-720 6 0,407 2 0,-1046 0 0,1416-1 0,0 4 0,-110 9 0,29-1 0,13 0 0,-37 0 0,117-10 0,2 0 0,-2 2 0,2-1 0,-2 3 0,-69 11 0,114-17 0,-1 0 0,-1 0 0,0 0 0,2 0 0,-2 0 0,1 0 0,1 0 0,-2 0 0,0 1 0,2-1 0,-3 0 0,3 1 0,-2-1 0,2 3 0,-2-3 0,2 0 0,-1 1 0,1-1 0,-2 0 0,2 0 0,0 1 0,-2-1 0,2 1 0,0-1 0,0 1 0,0-1 0,-2 2 0,2-2 0,0 0 0,0 0 0,0 1 0,0-1 0,2 3 0,0-2 0,0-1 0,-1 3 0,1-2 0,3 0 0,-3 0 0,1-1 0,-1 2 0,2 0 0,-1-2 0,-1 1 0,1 0 0,8 0 0,6 3 0,0 0 0,2-1 0,40 3 0,49 0 0,-3-2 0,2-4 0,127-2 0,-8-1 0,4821 3 0,-5032 0 0,1 0 0,1 1 0,-3-1 0,3 1 0,-1 0 0,1 1 0,-5-1 0,3 2 0,1 0 0,-2-2 0,1 3 0,-3-1 0,19 3 0,-20-1 0,-1-2 0,-1 1 0,1 0 0,-2 0 0,1 2 0,0-2 0,-2-1 0,-1 3 0,1-2 0,-1 1 0,-3 0 0,2 1 0,-1-1 0,1 1 0,0 7 0,-3-8 0,-1-1 0,1 1 0,-2 1 0,2-2 0,-4 1 0,2 0 0,-2 1 0,1-1 0,-1 1 0,-2-1 0,1-2 0,-2 3 0,0-2 0,0 1 0,1 0 0,-3 0 0,0-1 0,0-1 0,-1 3 0,-1-2 0,2-2 0,-3 3 0,1-2 0,-3 0 0,4 1 0,-4-1 0,1-1 0,-1 2 0,2-2 0,-2-1 0,0 2 0,0-1 0,0-1 0,-2 1 0,3 0 0,-2-1 0,-20 0 0,-134 1 0,-173-4 0,70 1 0,-5323 1 0,5610-1 0,4-3 0,0 3 0,-2-1 0,-1-1 0,1 1 0,37-9 0,7-3 0,-2 6 0,2-2 0,-4 3 0,5 0 0,1 2 0,-3 2 0,4-2 0,90 3 0,-142 2 11,2 0 0,-2-2 0,-1 1 0,1 1 0,2-2 0,-4 2-1,3-2 1,-3-1 0,2 2 0,14-6 0,-4 2-308,0-2 0,-2 0 0,1-1 0,21-9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1 0,159 16 0,-156-11 0,284 12 0,9-13 0,445 31 0,-467-17 0,275 23 0,-295-22 0,-286-20 0,-3 0 0,-2 4 0,120 13 0,-157-15 0,0 0 0,0-3 0,126 7 0,-156-11 0,69 11 0,-85-4 0,-28-7 0,-2 0 0,0-1 0,2 1 0,-2 0 0,0-1 0,2 1 0,-3-1 0,1 1 0,0-1 0,0 1 0,2-1 0,-2 0 0,-1 1 0,1-1 0,0 0 0,0 1 0,0-1 0,0 0 0,-1 0 0,1 0 0,0 1 0,-4-1 0,-101 5 0,0-1 0,-2-1 0,3-2 0,-151-5 0,6 1 0,-4856 3 0,4993 2 0,1 2 0,-144 10 0,135-6 0,-204 4 0,-1355-11 0,799-3 0,865 2 0,-1 0 0,3 0 0,-2 0 0,-1-1 0,3 0 0,-2 0 0,-1 0 0,3 0 0,0-1 0,-3 0 0,3 0 0,0-1 0,0 1 0,-22-6 0,26 4 0,0 0 0,2-1 0,0 2 0,1-1 0,-1-1 0,2 0 0,1 1 0,-1-1 0,3 0 0,0 0 0,-1 1 0,1-1 0,2-1 0,0 1 0,2 1 0,0-9 0,-5-2 0,3-1 0,2 1 0,2-1 0,3 1 0,1 0 0,3-1 0,19-20 0,-21 30 0,-1 1 0,3 0 0,0 0 0,-1 0 0,3 0 0,-2 1 0,2-1 0,2 1 0,-2 0 0,2 0 0,0 0 0,2 0 0,-2 1 0,2 0 0,1 0 0,-1 0 0,0 1 0,3-1 0,-3 1 0,2 0 0,1 0 0,-1 2 0,27-2 0,119-4 0,2 3 0,297 6 0,-92 2 0,-211-5 0,-120 0 0,-117 0 0,-451 0 0,529 0 0,-2 0 0,2-1 0,0 1 0,-3 0 0,3 0 0,0 0 0,-2 0 0,2 0 0,-2 0 0,2 0 0,0 0 0,-2 0 0,2 0 0,0 0 0,-2 0 0,2 0 0,0 0 0,-3 1 0,3-1 0,0 0 0,-2 0 0,2 0 0,0 0 0,-2 0 0,2 0 0,0 1 0,-2-1 0,2 0 0,0 0 0,0 0 0,-2 1 0,2-1 0,0 0 0,0 0 0,0 1 0,0-1 0,-2 0 0,2 0 0,0 0 0,0 0 0,0 0 0,0 0 0,0 1 0,0-1 0,0 0 0,0 0 0,0 1 0,0-1 0,34 16 0,90 18 0,-104-30 0,6 5 0,0-1 0,-2 1 0,0 0 0,-4 1 0,2-1 0,-5 2 0,0-1 0,1 0 0,-3 1 0,-2 0 0,-2 0 0,0 1 0,-2-1 0,-3 1 0,1-1 0,-5 1 0,2 0 0,-4 0 0,-4 18 0,2-22 0,0-1 0,-1 1 0,-1-1 0,0 1 0,-3-1 0,1 0 0,-3 0 0,0-1 0,0 2 0,-1-1 0,-1-1 0,-2 0 0,0 0 0,-3 0 0,3 0 0,-4-1 0,2 0 0,-3 1 0,1-1 0,-1-1 0,-1 0 0,-1 1 0,1-1 0,-1-2 0,-2 2 0,0-1 0,1-1 0,-1 1 0,0-1 0,0-1 0,-34 2 0,10-2 0,13-1 0,1 1 0,-1 0 0,0 1 0,3 0 0,-3 1 0,3 0 0,-49 7 0,77-5 0,35-2 0,39 1 0,130-2 0,1-2 0,-1-2 0,375-22 0,-329 13 0,3 4 0,-1 3 0,281 8 0,-65-1 0,5358-3 0,-5750-1 0,0-2 0,0-1 0,81-6 0,-70 3 0,154-4 0,142 10 0,46-1 0,-416 2 0,0 0 0,0-1 0,0 1 0,0-1 0,-3 0 0,3 0 0,0-1 0,-2 1 0,2-1 0,-3 1 0,1 0 0,0-1 0,-1-1 0,12-2 0,-18 4 0,3 0 0,-3-1 0,0 1 0,-2 0 0,2 0 0,0 0 0,0-1 0,-2 1 0,3-1 0,-3 1 0,0-1 0,2 1 0,-2-1 0,0 1 0,0-1 0,0 1 0,-2 0 0,2 0 0,0-1 0,-3 1 0,3-1 0,-2 1 0,0 0 0,0-1 0,0 1 0,0-1 0,-1 1 0,1 0 0,0 0 0,0 0 0,-2 0 0,1 0 0,1 0 0,-2 0 0,-1 0 0,-3-1 0,-31-10 0,2-3 0,0 2 0,2-2 0,2 0 0,3 0 0,1-1 0,-30-23 0,44 26 0,-2-1 0,-3 2 0,1 0 0,-3 0 0,-33-13 0,45 20 0,-4 1 0,1 1 0,0-1 0,-2 1 0,2-1 0,-2 1 0,0 1 0,-1-1 0,1 1 0,-2 0 0,1 0 0,-1 0 0,2 0 0,-3 1 0,-30-1 0,-128-1 0,2 1 0,-294 9 0,122 11 0,217-10 0,-215 4 0,318-12-136,0 0-1,0 1 1,0 0-1,2 1 1,-2-1-1,-1 2 1,4-1-1,-4 0 0,-42 9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1511 2 24575,'212'-2'0,"239"5"0,-382 3 0,-1 2 0,73 16 0,-72-11 0,131 12 0,4-13 0,204 32 0,-214-17 0,126 23 0,-135-22 0,-132-22 0,-1 1 0,-1 3 0,55 15 0,-72-17 0,0 0 0,0-2 0,58 6 0,-72-10 0,32 10 0,-39-3 0,-13-8 0,-1 0 0,0-1 0,1 1 0,-1 0 0,0-1 0,1 1 0,-1-1 0,0 1 0,0-1 0,0 1 0,1-1 0,-1 0 0,0 1 0,0-1 0,0 0 0,0 1 0,0-1 0,0 0 0,0 0 0,0 0 0,0 1 0,-2-1 0,-46 6 0,0-2 0,-1-1 0,1-2 0,-69-5 0,3 1 0,-2231 3 0,2294 2 0,0 2 0,-66 11 0,62-7 0,-94 5 0,-622-12 0,367-3 0,397 2 0,0 0 0,1 0 0,-1 0 0,0-1 0,1 0 0,-1 0 0,0 0 0,1-1 0,0 0 0,-1 0 0,1 0 0,0-1 0,0 1 0,-10-7 0,12 5 0,0 0 0,1-1 0,0 1 0,0 0 0,0-1 0,1 0 0,0 0 0,0 0 0,1 0 0,0 0 0,0 0 0,0 0 0,1-1 0,0 1 0,1 0 0,0-8 0,-2-3 0,1-1 0,1 1 0,1-1 0,1 1 0,1 0 0,1-1 0,9-21 0,-10 32 0,0 1 0,1-1 0,0 1 0,0 0 0,1 0 0,-1 0 0,1 0 0,1 1 0,-1-1 0,1 1 0,0 0 0,1 0 0,-1 1 0,1-1 0,0 1 0,0 0 0,0 1 0,1-1 0,-1 1 0,1 0 0,0 0 0,0 1 0,12-1 0,55-4 0,1 3 0,136 6 0,-42 2 0,-97-5 0,-55 0 0,-54 0 0,-207 0 0,243 0 0,-1 0 0,1-1 0,0 1 0,-1 0 0,1 0 0,0 0 0,-1 0 0,1 0 0,-1 0 0,1 0 0,0 0 0,-1 0 0,1 0 0,0 0 0,-1 0 0,1 0 0,0 0 0,-1 1 0,1-1 0,0 0 0,-1 0 0,1 0 0,0 0 0,-1 0 0,1 0 0,0 1 0,-1-1 0,1 0 0,0 0 0,0 0 0,-1 1 0,1-1 0,0 0 0,0 0 0,0 1 0,0-1 0,-1 0 0,1 0 0,0 1 0,0-1 0,0 0 0,0 0 0,0 1 0,0-1 0,0 0 0,0 0 0,0 1 0,0-1 0,16 17 0,41 18 0,-48-30 0,3 4 0,0 0 0,-1 0 0,0 1 0,-2 0 0,1 0 0,-2 1 0,0 0 0,0 0 0,-1 0 0,-1 1 0,-1 0 0,0 0 0,-1 0 0,-1 0 0,0 0 0,-2 1 0,1-1 0,-2 1 0,-2 19 0,1-24 0,0 0 0,0 0 0,-1 0 0,0 0 0,-1-1 0,0 1 0,-1-1 0,0 0 0,0 1 0,-1-1 0,0 0 0,-1-1 0,0 1 0,-1-1 0,1 0 0,-2 0 0,1-1 0,-1 1 0,0-1 0,0 0 0,-1-1 0,0 1 0,0-1 0,0-1 0,-1 1 0,0-1 0,0-1 0,0 1 0,0-1 0,0-1 0,-16 2 0,5-1 0,6-2 0,0 1 0,0 0 0,0 1 0,1 0 0,-1 1 0,1 0 0,-22 8 0,35-6 0,16-2 0,18 1 0,60-1 0,0-3 0,0-3 0,172-22 0,-151 14 0,1 3 0,0 4 0,129 8 0,-30-1 0,2461-3 0,-2641-1 0,0-2 0,0-1 0,37-7 0,-32 4 0,71-5 0,65 11 0,21-1 0,-191 2 0,0 0 0,0-1 0,0 1 0,0-1 0,-1 0 0,1 0 0,0-1 0,-1 1 0,1-1 0,-1 0 0,0 1 0,0-1 0,0-1 0,5-2 0,-8 4 0,1 0 0,-1-1 0,0 1 0,-1 0 0,1-1 0,0 1 0,0-1 0,-1 1 0,1-1 0,-1 1 0,0-1 0,1 1 0,-1-1 0,0 1 0,0-1 0,0 1 0,-1-1 0,1 1 0,0-1 0,-1 1 0,1-1 0,-1 1 0,0 0 0,0-1 0,0 1 0,0-1 0,0 1 0,0 0 0,0 0 0,0-1 0,-1 1 0,1 0 0,0 0 0,-1 0 0,0 0 0,-2-1 0,-14-11 0,1-2 0,0 1 0,1-2 0,1 0 0,1 0 0,1-1 0,-14-24 0,20 27 0,-1 0 0,-1 1 0,0 0 0,-1 0 0,-15-13 0,20 21 0,-1 1 0,0 0 0,0 0 0,-1 1 0,1-1 0,-1 1 0,0 0 0,0 0 0,0 1 0,-1 0 0,1 0 0,-1 0 0,1 0 0,-1 1 0,-14-1 0,-59-2 0,1 2 0,-135 10 0,56 11 0,100-11 0,-99 5 0,146-13-136,0 0-1,0 1 1,0 0-1,1 1 1,-1-1-1,0 2 1,1-1-1,-1 1 0,-20 8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2 0,-2-1 0,0 0 0,-1 3 0,42 6 0,21 1 0,-63-8 0,-1-2 0,0-1 0,1 0 0,54-1 0,-49-1 0,-3 1 0,1 2 0,62 4 0,-36 0 0,1-2 0,2-2 0,83 2 0,227-6 0,-131-2 0,-173 3 0,-1 2 0,0 0 0,130 10 0,-101-4 0,-3-4 0,6 0 0,-6-4 0,117-2 0,12-2 0,1558 4 0,-2028 4 0,-279-8 0,491 3 0,3-1 0,-1-1 0,-1 2 0,1-3 0,1 1 0,-36-9 0,33 8 0,2-1 0,-4 1 0,-1 0 0,-41-5 0,-21 6 0,-3 2 0,5-1 0,-110 5 0,80-1 0,-135-4 0,206-1 0,-4 0 0,2-2 0,-76-10 0,79 8 0,0 2 0,2-1 0,-2 2 0,-69-3 0,-720 6 0,407 2 0,-1046 0 0,1416-1 0,0 4 0,-110 9 0,29-1 0,13 0 0,-37 0 0,117-10 0,2 0 0,-2 2 0,2-1 0,-2 3 0,-69 11 0,114-17 0,-1 0 0,-1 0 0,0 0 0,2 0 0,-2 0 0,1 0 0,1 0 0,-2 0 0,0 1 0,2-1 0,-3 0 0,3 1 0,-2-1 0,2 3 0,-2-3 0,2 0 0,-1 1 0,1-1 0,-2 0 0,2 0 0,0 1 0,-2-1 0,2 1 0,0-1 0,0 1 0,0-1 0,-2 2 0,2-2 0,0 0 0,0 0 0,0 1 0,0-1 0,2 3 0,0-2 0,0-1 0,-1 3 0,1-2 0,3 0 0,-3 0 0,1-1 0,-1 2 0,2 0 0,-1-2 0,-1 1 0,1 0 0,8 0 0,6 3 0,0 0 0,2-1 0,40 3 0,49 0 0,-3-2 0,2-4 0,127-2 0,-8-1 0,4821 3 0,-5032 0 0,1 0 0,1 1 0,-3-1 0,3 1 0,-1 0 0,1 1 0,-5-1 0,3 2 0,1 0 0,-2-2 0,1 3 0,-3-1 0,19 3 0,-20-1 0,-1-2 0,-1 1 0,1 0 0,-2 0 0,1 2 0,0-2 0,-2-1 0,-1 3 0,1-2 0,-1 1 0,-3 0 0,2 1 0,-1-1 0,1 1 0,0 7 0,-3-8 0,-1-1 0,1 1 0,-2 1 0,2-2 0,-4 1 0,2 0 0,-2 1 0,1-1 0,-1 1 0,-2-1 0,1-2 0,-2 3 0,0-2 0,0 1 0,1 0 0,-3 0 0,0-1 0,0-1 0,-1 3 0,-1-2 0,2-2 0,-3 3 0,1-2 0,-3 0 0,4 1 0,-4-1 0,1-1 0,-1 2 0,2-2 0,-2-1 0,0 2 0,0-1 0,0-1 0,-2 1 0,3 0 0,-2-1 0,-20 0 0,-134 1 0,-173-4 0,70 1 0,-5323 1 0,5610-1 0,4-3 0,0 3 0,-2-1 0,-1-1 0,1 1 0,37-9 0,7-3 0,-2 6 0,2-2 0,-4 3 0,5 0 0,1 2 0,-3 2 0,4-2 0,90 3 0,-142 2 11,2 0 0,-2-2 0,-1 1 0,1 1 0,2-2 0,-4 2-1,3-2 1,-3-1 0,2 2 0,14-6 0,-4 2-308,0-2 0,-2 0 0,1-1 0,21-9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1 0,159 16 0,-156-11 0,284 12 0,9-13 0,445 31 0,-467-17 0,275 23 0,-295-22 0,-286-20 0,-3 0 0,-2 4 0,120 13 0,-157-15 0,0 0 0,0-3 0,126 7 0,-156-11 0,69 11 0,-85-4 0,-28-7 0,-2 0 0,0-1 0,2 1 0,-2 0 0,0-1 0,2 1 0,-3-1 0,1 1 0,0-1 0,0 1 0,2-1 0,-2 0 0,-1 1 0,1-1 0,0 0 0,0 1 0,0-1 0,0 0 0,-1 0 0,1 0 0,0 1 0,-4-1 0,-101 5 0,0-1 0,-2-1 0,3-2 0,-151-5 0,6 1 0,-4856 3 0,4993 2 0,1 2 0,-144 10 0,135-6 0,-204 4 0,-1355-11 0,799-3 0,865 2 0,-1 0 0,3 0 0,-2 0 0,-1-1 0,3 0 0,-2 0 0,-1 0 0,3 0 0,0-1 0,-3 0 0,3 0 0,0-1 0,0 1 0,-22-6 0,26 4 0,0 0 0,2-1 0,0 2 0,1-1 0,-1-1 0,2 0 0,1 1 0,-1-1 0,3 0 0,0 0 0,-1 1 0,1-1 0,2-1 0,0 1 0,2 1 0,0-9 0,-5-2 0,3-1 0,2 1 0,2-1 0,3 1 0,1 0 0,3-1 0,19-20 0,-21 30 0,-1 1 0,3 0 0,0 0 0,-1 0 0,3 0 0,-2 1 0,2-1 0,2 1 0,-2 0 0,2 0 0,0 0 0,2 0 0,-2 1 0,2 0 0,1 0 0,-1 0 0,0 1 0,3-1 0,-3 1 0,2 0 0,1 0 0,-1 2 0,27-2 0,119-4 0,2 3 0,297 6 0,-92 2 0,-211-5 0,-120 0 0,-117 0 0,-451 0 0,529 0 0,-2 0 0,2-1 0,0 1 0,-3 0 0,3 0 0,0 0 0,-2 0 0,2 0 0,-2 0 0,2 0 0,0 0 0,-2 0 0,2 0 0,0 0 0,-2 0 0,2 0 0,0 0 0,-3 1 0,3-1 0,0 0 0,-2 0 0,2 0 0,0 0 0,-2 0 0,2 0 0,0 1 0,-2-1 0,2 0 0,0 0 0,0 0 0,-2 1 0,2-1 0,0 0 0,0 0 0,0 1 0,0-1 0,-2 0 0,2 0 0,0 0 0,0 0 0,0 0 0,0 0 0,0 1 0,0-1 0,0 0 0,0 0 0,0 1 0,0-1 0,34 16 0,90 18 0,-104-30 0,6 5 0,0-1 0,-2 1 0,0 0 0,-4 1 0,2-1 0,-5 2 0,0-1 0,1 0 0,-3 1 0,-2 0 0,-2 0 0,0 1 0,-2-1 0,-3 1 0,1-1 0,-5 1 0,2 0 0,-4 0 0,-4 18 0,2-22 0,0-1 0,-1 1 0,-1-1 0,0 1 0,-3-1 0,1 0 0,-3 0 0,0-1 0,0 2 0,-1-1 0,-1-1 0,-2 0 0,0 0 0,-3 0 0,3 0 0,-4-1 0,2 0 0,-3 1 0,1-1 0,-1-1 0,-1 0 0,-1 1 0,1-1 0,-1-2 0,-2 2 0,0-1 0,1-1 0,-1 1 0,0-1 0,0-1 0,-34 2 0,10-2 0,13-1 0,1 1 0,-1 0 0,0 1 0,3 0 0,-3 1 0,3 0 0,-49 7 0,77-5 0,35-2 0,39 1 0,130-2 0,1-2 0,-1-2 0,375-22 0,-329 13 0,3 4 0,-1 3 0,281 8 0,-65-1 0,5358-3 0,-5750-1 0,0-2 0,0-1 0,81-6 0,-70 3 0,154-4 0,142 10 0,46-1 0,-416 2 0,0 0 0,0-1 0,0 1 0,0-1 0,-3 0 0,3 0 0,0-1 0,-2 1 0,2-1 0,-3 1 0,1 0 0,0-1 0,-1-1 0,12-2 0,-18 4 0,3 0 0,-3-1 0,0 1 0,-2 0 0,2 0 0,0 0 0,0-1 0,-2 1 0,3-1 0,-3 1 0,0-1 0,2 1 0,-2-1 0,0 1 0,0-1 0,0 1 0,-2 0 0,2 0 0,0-1 0,-3 1 0,3-1 0,-2 1 0,0 0 0,0-1 0,0 1 0,0-1 0,-1 1 0,1 0 0,0 0 0,0 0 0,-2 0 0,1 0 0,1 0 0,-2 0 0,-1 0 0,-3-1 0,-31-10 0,2-3 0,0 2 0,2-2 0,2 0 0,3 0 0,1-1 0,-30-23 0,44 26 0,-2-1 0,-3 2 0,1 0 0,-3 0 0,-33-13 0,45 20 0,-4 1 0,1 1 0,0-1 0,-2 1 0,2-1 0,-2 1 0,0 1 0,-1-1 0,1 1 0,-2 0 0,1 0 0,-1 0 0,2 0 0,-3 1 0,-30-1 0,-128-1 0,2 1 0,-294 9 0,122 11 0,217-10 0,-215 4 0,318-12-136,0 0-1,0 1 1,0 0-1,2 1 1,-2-1-1,-1 2 1,4-1-1,-4 0 0,-42 9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2 0,-2-1 0,0 0 0,-1 3 0,42 6 0,21 1 0,-63-8 0,-1-2 0,0-1 0,1 0 0,54-1 0,-49-1 0,-3 1 0,1 2 0,62 4 0,-36 0 0,1-2 0,2-2 0,83 2 0,227-6 0,-131-2 0,-173 3 0,-1 2 0,0 0 0,130 10 0,-101-4 0,-3-4 0,6 0 0,-6-4 0,117-2 0,12-2 0,1558 4 0,-2028 4 0,-279-8 0,491 3 0,3-1 0,-1-1 0,-1 2 0,1-3 0,1 1 0,-36-9 0,33 8 0,2-1 0,-4 1 0,-1 0 0,-41-5 0,-21 6 0,-3 2 0,5-1 0,-110 5 0,80-1 0,-135-4 0,206-1 0,-4 0 0,2-2 0,-76-10 0,79 8 0,0 2 0,2-1 0,-2 2 0,-69-3 0,-720 6 0,407 2 0,-1046 0 0,1416-1 0,0 4 0,-110 9 0,29-1 0,13 0 0,-37 0 0,117-10 0,2 0 0,-2 2 0,2-1 0,-2 3 0,-69 11 0,114-17 0,-1 0 0,-1 0 0,0 0 0,2 0 0,-2 0 0,1 0 0,1 0 0,-2 0 0,0 1 0,2-1 0,-3 0 0,3 1 0,-2-1 0,2 3 0,-2-3 0,2 0 0,-1 1 0,1-1 0,-2 0 0,2 0 0,0 1 0,-2-1 0,2 1 0,0-1 0,0 1 0,0-1 0,-2 2 0,2-2 0,0 0 0,0 0 0,0 1 0,0-1 0,2 3 0,0-2 0,0-1 0,-1 3 0,1-2 0,3 0 0,-3 0 0,1-1 0,-1 2 0,2 0 0,-1-2 0,-1 1 0,1 0 0,8 0 0,6 3 0,0 0 0,2-1 0,40 3 0,49 0 0,-3-2 0,2-4 0,127-2 0,-8-1 0,4821 3 0,-5032 0 0,1 0 0,1 1 0,-3-1 0,3 1 0,-1 0 0,1 1 0,-5-1 0,3 2 0,1 0 0,-2-2 0,1 3 0,-3-1 0,19 3 0,-20-1 0,-1-2 0,-1 1 0,1 0 0,-2 0 0,1 2 0,0-2 0,-2-1 0,-1 3 0,1-2 0,-1 1 0,-3 0 0,2 1 0,-1-1 0,1 1 0,0 7 0,-3-8 0,-1-1 0,1 1 0,-2 1 0,2-2 0,-4 1 0,2 0 0,-2 1 0,1-1 0,-1 1 0,-2-1 0,1-2 0,-2 3 0,0-2 0,0 1 0,1 0 0,-3 0 0,0-1 0,0-1 0,-1 3 0,-1-2 0,2-2 0,-3 3 0,1-2 0,-3 0 0,4 1 0,-4-1 0,1-1 0,-1 2 0,2-2 0,-2-1 0,0 2 0,0-1 0,0-1 0,-2 1 0,3 0 0,-2-1 0,-20 0 0,-134 1 0,-173-4 0,70 1 0,-5323 1 0,5610-1 0,4-3 0,0 3 0,-2-1 0,-1-1 0,1 1 0,37-9 0,7-3 0,-2 6 0,2-2 0,-4 3 0,5 0 0,1 2 0,-3 2 0,4-2 0,90 3 0,-142 2 11,2 0 0,-2-2 0,-1 1 0,1 1 0,2-2 0,-4 2-1,3-2 1,-3-1 0,2 2 0,14-6 0,-4 2-308,0-2 0,-2 0 0,1-1 0,21-9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3289 2 24575,'461'-2'0,"521"5"0,-832 3 0,-2 1 0,159 16 0,-156-11 0,284 12 0,9-13 0,445 31 0,-467-17 0,275 23 0,-295-22 0,-286-20 0,-3 0 0,-2 4 0,120 13 0,-157-15 0,0 0 0,0-3 0,126 7 0,-156-11 0,69 11 0,-85-4 0,-28-7 0,-2 0 0,0-1 0,2 1 0,-2 0 0,0-1 0,2 1 0,-3-1 0,1 1 0,0-1 0,0 1 0,2-1 0,-2 0 0,-1 1 0,1-1 0,0 0 0,0 1 0,0-1 0,0 0 0,-1 0 0,1 0 0,0 1 0,-4-1 0,-101 5 0,0-1 0,-2-1 0,3-2 0,-151-5 0,6 1 0,-4856 3 0,4993 2 0,1 2 0,-144 10 0,135-6 0,-204 4 0,-1355-11 0,799-3 0,865 2 0,-1 0 0,3 0 0,-2 0 0,-1-1 0,3 0 0,-2 0 0,-1 0 0,3 0 0,0-1 0,-3 0 0,3 0 0,0-1 0,0 1 0,-22-6 0,26 4 0,0 0 0,2-1 0,0 2 0,1-1 0,-1-1 0,2 0 0,1 1 0,-1-1 0,3 0 0,0 0 0,-1 1 0,1-1 0,2-1 0,0 1 0,2 1 0,0-9 0,-5-2 0,3-1 0,2 1 0,2-1 0,3 1 0,1 0 0,3-1 0,19-20 0,-21 30 0,-1 1 0,3 0 0,0 0 0,-1 0 0,3 0 0,-2 1 0,2-1 0,2 1 0,-2 0 0,2 0 0,0 0 0,2 0 0,-2 1 0,2 0 0,1 0 0,-1 0 0,0 1 0,3-1 0,-3 1 0,2 0 0,1 0 0,-1 2 0,27-2 0,119-4 0,2 3 0,297 6 0,-92 2 0,-211-5 0,-120 0 0,-117 0 0,-451 0 0,529 0 0,-2 0 0,2-1 0,0 1 0,-3 0 0,3 0 0,0 0 0,-2 0 0,2 0 0,-2 0 0,2 0 0,0 0 0,-2 0 0,2 0 0,0 0 0,-2 0 0,2 0 0,0 0 0,-3 1 0,3-1 0,0 0 0,-2 0 0,2 0 0,0 0 0,-2 0 0,2 0 0,0 1 0,-2-1 0,2 0 0,0 0 0,0 0 0,-2 1 0,2-1 0,0 0 0,0 0 0,0 1 0,0-1 0,-2 0 0,2 0 0,0 0 0,0 0 0,0 0 0,0 0 0,0 1 0,0-1 0,0 0 0,0 0 0,0 1 0,0-1 0,34 16 0,90 18 0,-104-30 0,6 5 0,0-1 0,-2 1 0,0 0 0,-4 1 0,2-1 0,-5 2 0,0-1 0,1 0 0,-3 1 0,-2 0 0,-2 0 0,0 1 0,-2-1 0,-3 1 0,1-1 0,-5 1 0,2 0 0,-4 0 0,-4 18 0,2-22 0,0-1 0,-1 1 0,-1-1 0,0 1 0,-3-1 0,1 0 0,-3 0 0,0-1 0,0 2 0,-1-1 0,-1-1 0,-2 0 0,0 0 0,-3 0 0,3 0 0,-4-1 0,2 0 0,-3 1 0,1-1 0,-1-1 0,-1 0 0,-1 1 0,1-1 0,-1-2 0,-2 2 0,0-1 0,1-1 0,-1 1 0,0-1 0,0-1 0,-34 2 0,10-2 0,13-1 0,1 1 0,-1 0 0,0 1 0,3 0 0,-3 1 0,3 0 0,-49 7 0,77-5 0,35-2 0,39 1 0,130-2 0,1-2 0,-1-2 0,375-22 0,-329 13 0,3 4 0,-1 3 0,281 8 0,-65-1 0,5358-3 0,-5750-1 0,0-2 0,0-1 0,81-6 0,-70 3 0,154-4 0,142 10 0,46-1 0,-416 2 0,0 0 0,0-1 0,0 1 0,0-1 0,-3 0 0,3 0 0,0-1 0,-2 1 0,2-1 0,-3 1 0,1 0 0,0-1 0,-1-1 0,12-2 0,-18 4 0,3 0 0,-3-1 0,0 1 0,-2 0 0,2 0 0,0 0 0,0-1 0,-2 1 0,3-1 0,-3 1 0,0-1 0,2 1 0,-2-1 0,0 1 0,0-1 0,0 1 0,-2 0 0,2 0 0,0-1 0,-3 1 0,3-1 0,-2 1 0,0 0 0,0-1 0,0 1 0,0-1 0,-1 1 0,1 0 0,0 0 0,0 0 0,-2 0 0,1 0 0,1 0 0,-2 0 0,-1 0 0,-3-1 0,-31-10 0,2-3 0,0 2 0,2-2 0,2 0 0,3 0 0,1-1 0,-30-23 0,44 26 0,-2-1 0,-3 2 0,1 0 0,-3 0 0,-33-13 0,45 20 0,-4 1 0,1 1 0,0-1 0,-2 1 0,2-1 0,-2 1 0,0 1 0,-1-1 0,1 1 0,-2 0 0,1 0 0,-1 0 0,2 0 0,-3 1 0,-30-1 0,-128-1 0,2 1 0,-294 9 0,122 11 0,217-10 0,-215 4 0,318-12-136,0 0-1,0 1 1,0 0-1,2 1 1,-2-1-1,-1 2 1,4-1-1,-4 0 0,-42 9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3:48:08.072"/>
    </inkml:context>
    <inkml:brush xml:id="br0">
      <inkml:brushProperty name="width" value="0.35" units="cm"/>
      <inkml:brushProperty name="height" value="0.35" units="cm"/>
      <inkml:brushProperty name="color" value="#EEB7B0"/>
    </inkml:brush>
  </inkml:definitions>
  <inkml:trace contextRef="#ctx0" brushRef="#br0">0 3 24575,'1616'-1'0,"-1573"2"0,0 1 0,2 1 0,-2 0 0,0-1 0,-1 3 0,42 6 0,21 0 0,-63-7 0,-1-1 0,0-1 0,1 0 0,54-1 0,-49-1 0,-3 1 0,1 1 0,62 4 0,-36 0 0,1-1 0,2-3 0,83 3 0,227-6 0,-131-2 0,-173 3 0,-1 2 0,0 0 0,130 8 0,-101-3 0,-3-3 0,6-1 0,-6-3 0,117-2 0,12-1 0,1558 3 0,-2028 3 0,-279-6 0,491 2 0,3-1 0,-1-1 0,-1 2 0,1-2 0,1 1 0,-36-9 0,33 8 0,2-2 0,-4 1 0,-1 2 0,-41-6 0,-21 5 0,-3 2 0,5-1 0,-110 5 0,80-1 0,-135-4 0,206-1 0,-4 0 0,2-1 0,-76-9 0,79 7 0,0 1 0,2 1 0,-2 0 0,-69-2 0,-720 5 0,407 2 0,-1046 0 0,1416-1 0,0 3 0,-110 8 0,29 0 0,13-1 0,-37 1 0,117-9 0,2 0 0,-2 1 0,2 0 0,-2 1 0,-69 12 0,114-16 0,-1 0 0,-1 0 0,0 0 0,2 0 0,-2 0 0,1 0 0,1 0 0,-2 0 0,0 1 0,2-1 0,-3 0 0,3 1 0,-2-1 0,2 2 0,-2-2 0,2 0 0,-1 1 0,1-1 0,-2 0 0,2 0 0,0 1 0,-2-1 0,2 1 0,0-1 0,0 0 0,0 0 0,-2 2 0,2-2 0,0 0 0,0 0 0,0 1 0,0-1 0,2 2 0,0-1 0,0-1 0,-1 3 0,1-2 0,3 0 0,-3 0 0,1-1 0,-1 2 0,2-1 0,-1-1 0,-1 1 0,1 0 0,8 0 0,6 3 0,0-2 0,2 1 0,40 3 0,49-1 0,-3-1 0,2-4 0,127-2 0,-8-1 0,4821 3 0,-5032 0 0,1 0 0,1 1 0,-3-1 0,3 1 0,-1 0 0,1 1 0,-5-1 0,3 1 0,1 1 0,-2-3 0,1 4 0,-3-2 0,19 4 0,-20-2 0,-1-1 0,-1 1 0,1-2 0,-2 2 0,1 1 0,0-1 0,-2-1 0,-1 2 0,1-2 0,-1 1 0,-3 1 0,2 0 0,-1 0 0,1-1 0,0 8 0,-3-7 0,-1-2 0,1 2 0,-2-1 0,2 0 0,-4 0 0,2 1 0,-2 0 0,1-1 0,-1 1 0,-2 0 0,1-2 0,-2 2 0,0-1 0,0-1 0,1 2 0,-3-1 0,0 0 0,0-1 0,-1 2 0,-1-2 0,2-1 0,-3 2 0,1-1 0,-3 0 0,4 0 0,-4 0 0,1-1 0,-1 0 0,2 0 0,-2-1 0,0 2 0,0-1 0,0-1 0,-2 0 0,3 1 0,-2-1 0,-20 0 0,-134 1 0,-173-4 0,70 1 0,-5323 1 0,5610-1 0,4-2 0,0 2 0,-2-1 0,-1-1 0,1 1 0,37-7 0,7-3 0,-2 5 0,2-2 0,-4 3 0,5 0 0,1 2 0,-3 1 0,4-1 0,90 2 0,-142 2 11,2 0 0,-2-2 0,-1 1 0,1 1 0,2-2 0,-4 2-1,3-1 1,-3-2 0,2 2 0,14-4 0,-4 0-308,0-1 0,-2-1 0,1 1 0,21-9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00:41.823"/>
    </inkml:context>
    <inkml:brush xml:id="br0">
      <inkml:brushProperty name="width" value="0.35" units="cm"/>
      <inkml:brushProperty name="height" value="0.35" units="cm"/>
      <inkml:brushProperty name="color" value="#EEB7B0"/>
    </inkml:brush>
  </inkml:definitions>
  <inkml:trace contextRef="#ctx0" brushRef="#br0">0 3 24575,'866'-1'0,"-843"2"0,0 0 0,1 2 0,-1-1 0,0 1 0,-1 1 0,23 5 0,12 1 0,-35-7 0,0 0 0,0-2 0,0 1 0,30-1 0,-27-1 0,-1 1 0,0 0 0,33 5 0,-19-1 0,1-1 0,0-2 0,45 2 0,122-5 0,-70-1 0,-94 2 0,1 1 0,-1 1 0,70 7 0,-54-3 0,-2-3 0,3 0 0,-2-3 0,62-2 0,6 0 0,835 2 0,-1086 2 0,-150-4 0,263 1 0,2-1 0,-1 0 0,0 1 0,0-2 0,1 1 0,-20-7 0,18 6 0,1-1 0,-2 1 0,0 0 0,-22-3 0,-12 3 0,-1 2 0,2 0 0,-59 3 0,44 0 0,-73-4 0,110 0 0,-2-1 0,1 0 0,-40-9 0,42 7 0,0 1 0,1 0 0,-1 1 0,-37-2 0,-386 4 0,218 2 0,-560 0 0,759-1 0,-1 2 0,-58 8 0,15-1 0,7 0 0,-20 0 0,63-7 0,1 0 0,-1 0 0,1 1 0,-1 1 0,-37 9 0,61-13 0,-1 0 0,0 0 0,0 0 0,1 0 0,-1 0 0,0 0 0,1 0 0,-1 0 0,0 1 0,1-1 0,-1 0 0,1 1 0,-1-1 0,1 1 0,-1-1 0,1 0 0,-1 1 0,1-1 0,-1 0 0,1 0 0,0 1 0,-1-1 0,1 1 0,0-1 0,0 1 0,0-1 0,-1 1 0,1-1 0,0 0 0,0 0 0,0 1 0,0-1 0,1 2 0,0-1 0,0-1 0,0 2 0,0-1 0,1 0 0,-1 0 0,1-1 0,-1 1 0,1 0 0,0-1 0,-1 1 0,1 0 0,3 0 0,4 2 0,1-1 0,0 1 0,21 2 0,27-1 0,-1-1 0,0-3 0,68-1 0,-4-2 0,2582 3 0,-2694 0 0,-1 0 0,1 1 0,-1-1 0,1 1 0,-1 0 0,1 0 0,-2 0 0,1 1 0,0 0 0,0-1 0,0 2 0,-1-1 0,9 3 0,-10-2 0,-1 0 0,0 0 0,0 0 0,0 0 0,0 1 0,-1-1 0,0 0 0,0 1 0,-1-1 0,0 1 0,-1 0 0,1 0 0,-1 0 0,0 0 0,1 6 0,-2-6 0,0-1 0,0 1 0,-1 0 0,1-1 0,-2 1 0,1 0 0,-1 0 0,0 0 0,0 0 0,-1 0 0,0-1 0,0 1 0,-1-1 0,0 1 0,1 0 0,-1-1 0,-1 0 0,0 0 0,0 1 0,-1-1 0,1-1 0,-1 1 0,0 0 0,-1-1 0,1 1 0,-1-1 0,0 0 0,0 0 0,0 0 0,0-1 0,-1 1 0,1 0 0,-1-1 0,0 0 0,1 0 0,-1 0 0,-11 0 0,-71 1 0,-93-4 0,37 1 0,-2851 1 0,3006-1 0,1-1 0,0 1 0,-1-1 0,0 0 0,0 0 0,20-6 0,4-2 0,-2 3 0,2 0 0,-2 2 0,2 0 0,1 1 0,-2 1 0,2 0 0,49 1 0,-76 2 11,0 0 0,-1-1 0,1 0 0,-1 1 0,1-2 0,-1 2-1,1-1 1,-1-1 0,0 1 0,8-4 0,-2 1-308,0-1 0,-1-1 0,0 0 0,12-6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56:34.980"/>
    </inkml:context>
    <inkml:brush xml:id="br0">
      <inkml:brushProperty name="width" value="0.35" units="cm"/>
      <inkml:brushProperty name="height" value="0.35" units="cm"/>
      <inkml:brushProperty name="color" value="#C3714B"/>
    </inkml:brush>
  </inkml:definitions>
  <inkml:trace contextRef="#ctx0" brushRef="#br0">826 1 24575,'116'-1'0,"130"3"0,-208 3 0,-1 1 0,40 11 0,-39-7 0,71 8 0,3-9 0,111 23 0,-117-13 0,69 18 0,-74-17 0,-73-15 0,1 0 0,-1 2 0,30 11 0,-40-11 0,1-2 0,0 0 0,31 3 0,-39-6 0,17 7 0,-21-3 0,-7-5 0,0-1 0,-1 1 0,1-1 0,0 1 0,-1-1 0,1 1 0,0-1 0,-1 0 0,1 1 0,-1-1 0,1 0 0,-1 1 0,1-1 0,-1 0 0,1 0 0,-1 0 0,1 1 0,-1-1 0,1 0 0,-1 0 0,1 0 0,-2 0 0,-25 5 0,0-2 0,0-1 0,0-1 0,-37-4 0,1 1 0,-1219 1 0,1253 3 0,1 1 0,-36 8 0,33-5 0,-51 3 0,-340-8 0,200-3 0,218 3 0,0-1 0,0 0 0,-1-1 0,1 1 0,0-1 0,0 0 0,0 0 0,0 0 0,0 0 0,0-1 0,0 1 0,0-1 0,0 0 0,-5-5 0,6 4 0,0 0 0,1 0 0,0 0 0,0 0 0,0-1 0,0 1 0,0-1 0,1 1 0,0-1 0,-1 0 0,1 1 0,1-1 0,-1 0 0,0 0 0,1 0 0,0-5 0,-1-3 0,0 0 0,1 0 0,1 0 0,0 0 0,1 0 0,0 0 0,5-16 0,-5 24 0,0 0 0,0 0 0,0 0 0,0 0 0,0 0 0,1 1 0,0-1 0,0 1 0,0 0 0,0 0 0,0 0 0,1 0 0,-1 0 0,1 1 0,0 0 0,0 0 0,0 0 0,0 0 0,0 0 0,0 1 0,0 0 0,1 0 0,6-1 0,30-2 0,0 1 0,75 6 0,-23 0 0,-53-3 0,-30 0 0,-30 0 0,-113 0 0,133 0 0,0 0 0,0 0 0,0 0 0,-1 0 0,1 0 0,0 0 0,0 0 0,0 0 0,-1 0 0,1 0 0,0 0 0,0 0 0,0 0 0,-1 0 0,1 0 0,0 0 0,0 0 0,0 0 0,0 0 0,-1 0 0,1 0 0,0 0 0,0 1 0,0-1 0,-1 0 0,1 0 0,0 0 0,0 0 0,0 0 0,0 0 0,0 1 0,0-1 0,-1 0 0,1 0 0,0 0 0,0 0 0,0 1 0,0-1 0,0 0 0,0 0 0,0 0 0,0 1 0,0-1 0,0 0 0,0 0 0,0 0 0,0 1 0,0-1 0,9 12 0,22 14 0,-26-22 0,1 2 0,1 0 0,-1 1 0,0 0 0,-1 1 0,0-1 0,0 1 0,-1 0 0,0 0 0,0 1 0,-1-1 0,0 1 0,0-1 0,-1 1 0,0 0 0,-1 0 0,0 0 0,0 0 0,-1 0 0,-1 15 0,0-18 0,1 0 0,-1 0 0,0-1 0,0 1 0,-1 0 0,1-1 0,-1 0 0,-1 1 0,1-1 0,-1 0 0,0 0 0,0 0 0,0 0 0,0-1 0,-1 1 0,0-1 0,0 0 0,0 0 0,-1 0 0,1-1 0,-1 1 0,0-1 0,0 0 0,0-1 0,0 1 0,-1-1 0,1 0 0,-1 0 0,1-1 0,-1 1 0,-8 0 0,3-1 0,2-1 0,1 0 0,0 1 0,0 1 0,0-1 0,0 1 0,0 1 0,-11 4 0,18-3 0,9-1 0,10-1 0,33 1 0,0-3 0,0-2 0,94-17 0,-83 11 0,1 2 0,0 3 0,70 6 0,-16 0 0,1345-3 0,-1443-2 0,-1 1 0,1-2 0,19-6 0,-16 4 0,38-4 0,36 9 0,11-1 0,-104 1 0,-1-1 0,1 1 0,0-1 0,-1 1 0,1-1 0,-1 0 0,1 0 0,-1 0 0,1 0 0,-1 0 0,1-1 0,-1 1 0,0-1 0,3-2 0,-5 4 0,1-1 0,0 0 0,-1 0 0,1 0 0,-1 0 0,0 0 0,1 0 0,-1 0 0,0-1 0,1 1 0,-1 0 0,0 0 0,0 0 0,0 0 0,0 0 0,0 0 0,0 0 0,0 0 0,-1-1 0,1 1 0,0 0 0,-1 0 0,1 0 0,0 0 0,-1 0 0,1 0 0,-1 0 0,0 0 0,1 1 0,-1-1 0,0 0 0,0 0 0,1 0 0,-1 1 0,0-1 0,-1-1 0,-8-8 0,0 0 0,1-1 0,0 0 0,1-1 0,1 0 0,0 0 0,-8-18 0,11 20 0,-1 0 0,1 0 0,-1 0 0,-1 1 0,-7-10 0,10 16 0,-1 0 0,1 0 0,0 0 0,-1 0 0,1 1 0,-1-1 0,0 1 0,0 0 0,0 0 0,0 1 0,0-1 0,0 1 0,0 0 0,0 0 0,-8-1 0,-32-1 0,0 2 0,-74 7 0,31 8 0,55-8 0,-54 3 0,79-9-136,1 0-1,-1 1 1,1 0-1,-1 0 1,1 0-1,-1 1 1,1 0-1,0 0 0,-11 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1511 2 24575,'212'-2'0,"239"5"0,-382 3 0,-1 2 0,73 16 0,-72-11 0,131 12 0,4-13 0,204 32 0,-214-17 0,126 23 0,-135-22 0,-132-22 0,-1 1 0,-1 3 0,55 15 0,-72-17 0,0 0 0,0-2 0,58 6 0,-72-10 0,32 10 0,-39-3 0,-13-8 0,-1 0 0,0-1 0,1 1 0,-1 0 0,0-1 0,1 1 0,-1-1 0,0 1 0,0-1 0,0 1 0,1-1 0,-1 0 0,0 1 0,0-1 0,0 0 0,0 1 0,0-1 0,0 0 0,0 0 0,0 0 0,0 1 0,-2-1 0,-46 6 0,0-2 0,-1-1 0,1-2 0,-69-5 0,3 1 0,-2231 3 0,2294 2 0,0 2 0,-66 11 0,62-7 0,-94 5 0,-622-12 0,367-3 0,397 2 0,0 0 0,1 0 0,-1 0 0,0-1 0,1 0 0,-1 0 0,0 0 0,1-1 0,0 0 0,-1 0 0,1 0 0,0-1 0,0 1 0,-10-7 0,12 5 0,0 0 0,1-1 0,0 1 0,0 0 0,0-1 0,1 0 0,0 0 0,0 0 0,1 0 0,0 0 0,0 0 0,0 0 0,1-1 0,0 1 0,1 0 0,0-8 0,-2-3 0,1-1 0,1 1 0,1-1 0,1 1 0,1 0 0,1-1 0,9-21 0,-10 32 0,0 1 0,1-1 0,0 1 0,0 0 0,1 0 0,-1 0 0,1 0 0,1 1 0,-1-1 0,1 1 0,0 0 0,1 0 0,-1 1 0,1-1 0,0 1 0,0 0 0,0 1 0,1-1 0,-1 1 0,1 0 0,0 0 0,0 1 0,12-1 0,55-4 0,1 3 0,136 6 0,-42 2 0,-97-5 0,-55 0 0,-54 0 0,-207 0 0,243 0 0,-1 0 0,1-1 0,0 1 0,-1 0 0,1 0 0,0 0 0,-1 0 0,1 0 0,-1 0 0,1 0 0,0 0 0,-1 0 0,1 0 0,0 0 0,-1 0 0,1 0 0,0 0 0,-1 1 0,1-1 0,0 0 0,-1 0 0,1 0 0,0 0 0,-1 0 0,1 0 0,0 1 0,-1-1 0,1 0 0,0 0 0,0 0 0,-1 1 0,1-1 0,0 0 0,0 0 0,0 1 0,0-1 0,-1 0 0,1 0 0,0 1 0,0-1 0,0 0 0,0 0 0,0 1 0,0-1 0,0 0 0,0 0 0,0 1 0,0-1 0,16 17 0,41 18 0,-48-30 0,3 4 0,0 0 0,-1 0 0,0 1 0,-2 0 0,1 0 0,-2 1 0,0 0 0,0 0 0,-1 0 0,-1 1 0,-1 0 0,0 0 0,-1 0 0,-1 0 0,0 0 0,-2 1 0,1-1 0,-2 1 0,-2 19 0,1-24 0,0 0 0,0 0 0,-1 0 0,0 0 0,-1-1 0,0 1 0,-1-1 0,0 0 0,0 1 0,-1-1 0,0 0 0,-1-1 0,0 1 0,-1-1 0,1 0 0,-2 0 0,1-1 0,-1 1 0,0-1 0,0 0 0,-1-1 0,0 1 0,0-1 0,0-1 0,-1 1 0,0-1 0,0-1 0,0 1 0,0-1 0,0-1 0,-16 2 0,5-1 0,6-2 0,0 1 0,0 0 0,0 1 0,1 0 0,-1 1 0,1 0 0,-22 8 0,35-6 0,16-2 0,18 1 0,60-1 0,0-3 0,0-3 0,172-22 0,-151 14 0,1 3 0,0 4 0,129 8 0,-30-1 0,2461-3 0,-2641-1 0,0-2 0,0-1 0,37-7 0,-32 4 0,71-5 0,65 11 0,21-1 0,-191 2 0,0 0 0,0-1 0,0 1 0,0-1 0,-1 0 0,1 0 0,0-1 0,-1 1 0,1-1 0,-1 0 0,0 1 0,0-1 0,0-1 0,5-2 0,-8 4 0,1 0 0,-1-1 0,0 1 0,-1 0 0,1-1 0,0 1 0,0-1 0,-1 1 0,1-1 0,-1 1 0,0-1 0,1 1 0,-1-1 0,0 1 0,0-1 0,0 1 0,-1-1 0,1 1 0,0-1 0,-1 1 0,1-1 0,-1 1 0,0 0 0,0-1 0,0 1 0,0-1 0,0 1 0,0 0 0,0 0 0,0-1 0,-1 1 0,1 0 0,0 0 0,-1 0 0,0 0 0,-2-1 0,-14-11 0,1-2 0,0 1 0,1-2 0,1 0 0,1 0 0,1-1 0,-14-24 0,20 27 0,-1 0 0,-1 1 0,0 0 0,-1 0 0,-15-13 0,20 21 0,-1 1 0,0 0 0,0 0 0,-1 1 0,1-1 0,-1 1 0,0 0 0,0 0 0,0 1 0,-1 0 0,1 0 0,-1 0 0,1 0 0,-1 1 0,-14-1 0,-59-2 0,1 2 0,-135 10 0,56 11 0,100-11 0,-99 5 0,146-13-136,0 0-1,0 1 1,0 0-1,1 1 1,-1-1-1,0 2 1,1-1-1,-1 1 0,-20 8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00:41.823"/>
    </inkml:context>
    <inkml:brush xml:id="br0">
      <inkml:brushProperty name="width" value="0.35" units="cm"/>
      <inkml:brushProperty name="height" value="0.35" units="cm"/>
      <inkml:brushProperty name="color" value="#EEB7B0"/>
    </inkml:brush>
  </inkml:definitions>
  <inkml:trace contextRef="#ctx0" brushRef="#br0">0 3 24575,'938'-1'0,"-913"2"0,0 1 0,1 1 0,-1 0 0,0 0 0,-1 2 0,25 6 0,12 1 0,-37-8 0,0-1 0,0-1 0,0 0 0,32-1 0,-29-1 0,-1 1 0,0 1 0,36 5 0,-21-1 0,1-1 0,1-3 0,48 3 0,132-6 0,-76-2 0,-101 3 0,0 2 0,0 0 0,75 9 0,-58-4 0,-2-3 0,3-1 0,-3-3 0,68-2 0,7-1 0,904 3 0,-1177 3 0,-162-6 0,285 2 0,2-1 0,-1-1 0,0 2 0,0-2 0,1 0 0,-21-8 0,19 8 0,1-2 0,-2 1 0,-1 1 0,-23-5 0,-13 5 0,-1 2 0,2-1 0,-63 5 0,46-1 0,-78-4 0,119-1 0,-2 0 0,1-1 0,-44-10 0,46 8 0,0 1 0,1 0 0,-1 1 0,-40-2 0,-418 5 0,236 2 0,-607 0 0,822-1 0,0 3 0,-64 9 0,17-1 0,7 0 0,-21 0 0,68-9 0,1 0 0,-1 1 0,1 0 0,-1 2 0,-40 11 0,66-16 0,-1 0 0,0 0 0,0 0 0,1 0 0,-1 0 0,0 0 0,1 0 0,-1 0 0,0 1 0,1-1 0,-2 0 0,2 1 0,-1-1 0,1 2 0,-1-2 0,1 0 0,-1 1 0,1-1 0,-1 0 0,1 0 0,0 1 0,-1-1 0,1 1 0,0-1 0,0 1 0,0-1 0,-1 2 0,1-2 0,0 0 0,0 0 0,0 1 0,0-1 0,1 2 0,0-1 0,0-1 0,0 3 0,0-2 0,2 0 0,-2 0 0,1-1 0,-1 2 0,1-1 0,0-1 0,-1 1 0,1 0 0,4 0 0,4 3 0,0-1 0,1 0 0,23 3 0,29-1 0,-2-1 0,1-4 0,74-2 0,-5-1 0,2798 3 0,-2920 0 0,0 0 0,1 1 0,-2-1 0,2 1 0,-1 0 0,1 1 0,-3-1 0,2 1 0,0 1 0,-1-2 0,1 3 0,-2-2 0,11 4 0,-12-2 0,0-1 0,-1 1 0,1-1 0,-1 1 0,0 1 0,0-1 0,-1-1 0,0 2 0,0-1 0,-1 0 0,-1 1 0,1 0 0,-1 0 0,1 0 0,0 7 0,-2-7 0,0-2 0,0 2 0,-1 0 0,1-1 0,-2 0 0,1 1 0,-1 0 0,0 0 0,0 0 0,-1 0 0,0-2 0,-1 2 0,0-1 0,0 0 0,1 1 0,-2-1 0,0 0 0,0-1 0,-1 2 0,0-1 0,1-2 0,-2 2 0,1-1 0,-2 0 0,2 0 0,-2 0 0,1-1 0,-1 1 0,1-1 0,-1-1 0,0 2 0,0-1 0,0-1 0,-1 0 0,2 1 0,-2-1 0,-11 0 0,-78 1 0,-100-4 0,40 1 0,-3089 1 0,3256-1 0,2-2 0,0 2 0,-1-1 0,0-1 0,0 1 0,21-8 0,5-2 0,-2 4 0,2-1 0,-3 3 0,3 0 0,1 1 0,-2 2 0,2-1 0,53 2 0,-83 2 11,1 0 0,-1-2 0,0 1 0,0 1 0,1-2 0,-2 2-1,2-1 1,-2-2 0,1 2 0,8-5 0,-2 1-308,0-1 0,-1-1 0,0 0 0,13-8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56:34.980"/>
    </inkml:context>
    <inkml:brush xml:id="br0">
      <inkml:brushProperty name="width" value="0.35" units="cm"/>
      <inkml:brushProperty name="height" value="0.35" units="cm"/>
      <inkml:brushProperty name="color" value="#C3714B"/>
    </inkml:brush>
  </inkml:definitions>
  <inkml:trace contextRef="#ctx0" brushRef="#br0">826 1 24575,'116'-1'0,"130"3"0,-208 3 0,-1 1 0,40 11 0,-39-7 0,71 8 0,3-9 0,111 23 0,-117-13 0,69 18 0,-74-17 0,-73-15 0,1 0 0,-1 2 0,30 11 0,-40-11 0,1-2 0,0 0 0,31 3 0,-39-6 0,17 7 0,-21-3 0,-7-5 0,0-1 0,-1 1 0,1-1 0,0 1 0,-1-1 0,1 1 0,0-1 0,-1 0 0,1 1 0,-1-1 0,1 0 0,-1 1 0,1-1 0,-1 0 0,1 0 0,-1 0 0,1 1 0,-1-1 0,1 0 0,-1 0 0,1 0 0,-2 0 0,-25 5 0,0-2 0,0-1 0,0-1 0,-37-4 0,1 1 0,-1219 1 0,1253 3 0,1 1 0,-36 8 0,33-5 0,-51 3 0,-340-8 0,200-3 0,218 3 0,0-1 0,0 0 0,-1-1 0,1 1 0,0-1 0,0 0 0,0 0 0,0 0 0,0 0 0,0-1 0,0 1 0,0-1 0,0 0 0,-5-5 0,6 4 0,0 0 0,1 0 0,0 0 0,0 0 0,0-1 0,0 1 0,0-1 0,1 1 0,0-1 0,-1 0 0,1 1 0,1-1 0,-1 0 0,0 0 0,1 0 0,0-5 0,-1-3 0,0 0 0,1 0 0,1 0 0,0 0 0,1 0 0,0 0 0,5-16 0,-5 24 0,0 0 0,0 0 0,0 0 0,0 0 0,0 0 0,1 1 0,0-1 0,0 1 0,0 0 0,0 0 0,0 0 0,1 0 0,-1 0 0,1 1 0,0 0 0,0 0 0,0 0 0,0 0 0,0 0 0,0 1 0,0 0 0,1 0 0,6-1 0,30-2 0,0 1 0,75 6 0,-23 0 0,-53-3 0,-30 0 0,-30 0 0,-113 0 0,133 0 0,0 0 0,0 0 0,0 0 0,-1 0 0,1 0 0,0 0 0,0 0 0,0 0 0,-1 0 0,1 0 0,0 0 0,0 0 0,0 0 0,-1 0 0,1 0 0,0 0 0,0 0 0,0 0 0,0 0 0,-1 0 0,1 0 0,0 0 0,0 1 0,0-1 0,-1 0 0,1 0 0,0 0 0,0 0 0,0 0 0,0 0 0,0 1 0,0-1 0,-1 0 0,1 0 0,0 0 0,0 0 0,0 1 0,0-1 0,0 0 0,0 0 0,0 0 0,0 1 0,0-1 0,0 0 0,0 0 0,0 0 0,0 1 0,0-1 0,9 12 0,22 14 0,-26-22 0,1 2 0,1 0 0,-1 1 0,0 0 0,-1 1 0,0-1 0,0 1 0,-1 0 0,0 0 0,0 1 0,-1-1 0,0 1 0,0-1 0,-1 1 0,0 0 0,-1 0 0,0 0 0,0 0 0,-1 0 0,-1 15 0,0-18 0,1 0 0,-1 0 0,0-1 0,0 1 0,-1 0 0,1-1 0,-1 0 0,-1 1 0,1-1 0,-1 0 0,0 0 0,0 0 0,0 0 0,0-1 0,-1 1 0,0-1 0,0 0 0,0 0 0,-1 0 0,1-1 0,-1 1 0,0-1 0,0 0 0,0-1 0,0 1 0,-1-1 0,1 0 0,-1 0 0,1-1 0,-1 1 0,-8 0 0,3-1 0,2-1 0,1 0 0,0 1 0,0 1 0,0-1 0,0 1 0,0 1 0,-11 4 0,18-3 0,9-1 0,10-1 0,33 1 0,0-3 0,0-2 0,94-17 0,-83 11 0,1 2 0,0 3 0,70 6 0,-16 0 0,1345-3 0,-1443-2 0,-1 1 0,1-2 0,19-6 0,-16 4 0,38-4 0,36 9 0,11-1 0,-104 1 0,-1-1 0,1 1 0,0-1 0,-1 1 0,1-1 0,-1 0 0,1 0 0,-1 0 0,1 0 0,-1 0 0,1-1 0,-1 1 0,0-1 0,3-2 0,-5 4 0,1-1 0,0 0 0,-1 0 0,1 0 0,-1 0 0,0 0 0,1 0 0,-1 0 0,0-1 0,1 1 0,-1 0 0,0 0 0,0 0 0,0 0 0,0 0 0,0 0 0,0 0 0,0 0 0,-1-1 0,1 1 0,0 0 0,-1 0 0,1 0 0,0 0 0,-1 0 0,1 0 0,-1 0 0,0 0 0,1 1 0,-1-1 0,0 0 0,0 0 0,1 0 0,-1 1 0,0-1 0,-1-1 0,-8-8 0,0 0 0,1-1 0,0 0 0,1-1 0,1 0 0,0 0 0,-8-18 0,11 20 0,-1 0 0,1 0 0,-1 0 0,-1 1 0,-7-10 0,10 16 0,-1 0 0,1 0 0,0 0 0,-1 0 0,1 1 0,-1-1 0,0 1 0,0 0 0,0 0 0,0 1 0,0-1 0,0 1 0,0 0 0,0 0 0,-8-1 0,-32-1 0,0 2 0,-74 7 0,31 8 0,55-8 0,-54 3 0,79-9-136,1 0-1,-1 1 1,1 0-1,-1 0 1,1 0-1,-1 1 1,1 0-1,0 0 0,-11 6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6:19:15.698"/>
    </inkml:context>
    <inkml:brush xml:id="br0">
      <inkml:brushProperty name="width" value="0.35" units="cm"/>
      <inkml:brushProperty name="height" value="0.35" units="cm"/>
      <inkml:brushProperty name="color" value="#C3714B"/>
    </inkml:brush>
  </inkml:definitions>
  <inkml:trace contextRef="#ctx0" brushRef="#br0">1511 2 24575,'212'-2'0,"239"5"0,-382 3 0,-1 2 0,73 16 0,-72-11 0,131 12 0,4-13 0,204 32 0,-214-17 0,126 23 0,-135-22 0,-132-22 0,-1 1 0,-1 3 0,55 15 0,-72-17 0,0 0 0,0-2 0,58 6 0,-72-10 0,32 10 0,-39-3 0,-13-8 0,-1 0 0,0-1 0,1 1 0,-1 0 0,0-1 0,1 1 0,-1-1 0,0 1 0,0-1 0,0 1 0,1-1 0,-1 0 0,0 1 0,0-1 0,0 0 0,0 1 0,0-1 0,0 0 0,0 0 0,0 0 0,0 1 0,-2-1 0,-46 6 0,0-2 0,-1-1 0,1-2 0,-69-5 0,3 1 0,-2231 3 0,2294 2 0,0 2 0,-66 11 0,62-7 0,-94 5 0,-622-12 0,367-3 0,397 2 0,0 0 0,1 0 0,-1 0 0,0-1 0,1 0 0,-1 0 0,0 0 0,1-1 0,0 0 0,-1 0 0,1 0 0,0-1 0,0 1 0,-10-7 0,12 5 0,0 0 0,1-1 0,0 1 0,0 0 0,0-1 0,1 0 0,0 0 0,0 0 0,1 0 0,0 0 0,0 0 0,0 0 0,1-1 0,0 1 0,1 0 0,0-8 0,-2-3 0,1-1 0,1 1 0,1-1 0,1 1 0,1 0 0,1-1 0,9-21 0,-10 32 0,0 1 0,1-1 0,0 1 0,0 0 0,1 0 0,-1 0 0,1 0 0,1 1 0,-1-1 0,1 1 0,0 0 0,1 0 0,-1 1 0,1-1 0,0 1 0,0 0 0,0 1 0,1-1 0,-1 1 0,1 0 0,0 0 0,0 1 0,12-1 0,55-4 0,1 3 0,136 6 0,-42 2 0,-97-5 0,-55 0 0,-54 0 0,-207 0 0,243 0 0,-1 0 0,1-1 0,0 1 0,-1 0 0,1 0 0,0 0 0,-1 0 0,1 0 0,-1 0 0,1 0 0,0 0 0,-1 0 0,1 0 0,0 0 0,-1 0 0,1 0 0,0 0 0,-1 1 0,1-1 0,0 0 0,-1 0 0,1 0 0,0 0 0,-1 0 0,1 0 0,0 1 0,-1-1 0,1 0 0,0 0 0,0 0 0,-1 1 0,1-1 0,0 0 0,0 0 0,0 1 0,0-1 0,-1 0 0,1 0 0,0 1 0,0-1 0,0 0 0,0 0 0,0 1 0,0-1 0,0 0 0,0 0 0,0 1 0,0-1 0,16 17 0,41 18 0,-48-30 0,3 4 0,0 0 0,-1 0 0,0 1 0,-2 0 0,1 0 0,-2 1 0,0 0 0,0 0 0,-1 0 0,-1 1 0,-1 0 0,0 0 0,-1 0 0,-1 0 0,0 0 0,-2 1 0,1-1 0,-2 1 0,-2 19 0,1-24 0,0 0 0,0 0 0,-1 0 0,0 0 0,-1-1 0,0 1 0,-1-1 0,0 0 0,0 1 0,-1-1 0,0 0 0,-1-1 0,0 1 0,-1-1 0,1 0 0,-2 0 0,1-1 0,-1 1 0,0-1 0,0 0 0,-1-1 0,0 1 0,0-1 0,0-1 0,-1 1 0,0-1 0,0-1 0,0 1 0,0-1 0,0-1 0,-16 2 0,5-1 0,6-2 0,0 1 0,0 0 0,0 1 0,1 0 0,-1 1 0,1 0 0,-22 8 0,35-6 0,16-2 0,18 1 0,60-1 0,0-3 0,0-3 0,172-22 0,-151 14 0,1 3 0,0 4 0,129 8 0,-30-1 0,2461-3 0,-2641-1 0,0-2 0,0-1 0,37-7 0,-32 4 0,71-5 0,65 11 0,21-1 0,-191 2 0,0 0 0,0-1 0,0 1 0,0-1 0,-1 0 0,1 0 0,0-1 0,-1 1 0,1-1 0,-1 0 0,0 1 0,0-1 0,0-1 0,5-2 0,-8 4 0,1 0 0,-1-1 0,0 1 0,-1 0 0,1-1 0,0 1 0,0-1 0,-1 1 0,1-1 0,-1 1 0,0-1 0,1 1 0,-1-1 0,0 1 0,0-1 0,0 1 0,-1-1 0,1 1 0,0-1 0,-1 1 0,1-1 0,-1 1 0,0 0 0,0-1 0,0 1 0,0-1 0,0 1 0,0 0 0,0 0 0,0-1 0,-1 1 0,1 0 0,0 0 0,-1 0 0,0 0 0,-2-1 0,-14-11 0,1-2 0,0 1 0,1-2 0,1 0 0,1 0 0,1-1 0,-14-24 0,20 27 0,-1 0 0,-1 1 0,0 0 0,-1 0 0,-15-13 0,20 21 0,-1 1 0,0 0 0,0 0 0,-1 1 0,1-1 0,-1 1 0,0 0 0,0 0 0,0 1 0,-1 0 0,1 0 0,-1 0 0,1 0 0,-1 1 0,-14-1 0,-59-2 0,1 2 0,-135 10 0,56 11 0,100-11 0,-99 5 0,146-13-136,0 0-1,0 1 1,0 0-1,1 1 1,-1-1-1,0 2 1,1-1-1,-1 1 0,-20 8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16-Jul-23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16-Jul-23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16-Jul-23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16-Jul-23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3.png"/><Relationship Id="rId3" Type="http://schemas.openxmlformats.org/officeDocument/2006/relationships/image" Target="../media/image14.svg"/><Relationship Id="rId7" Type="http://schemas.openxmlformats.org/officeDocument/2006/relationships/image" Target="../media/image56.png"/><Relationship Id="rId12"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52.png"/><Relationship Id="rId5" Type="http://schemas.openxmlformats.org/officeDocument/2006/relationships/image" Target="../media/image43.svg"/><Relationship Id="rId15" Type="http://schemas.openxmlformats.org/officeDocument/2006/relationships/image" Target="../media/image58.svg"/><Relationship Id="rId10" Type="http://schemas.openxmlformats.org/officeDocument/2006/relationships/customXml" Target="../ink/ink8.xml"/><Relationship Id="rId4" Type="http://schemas.openxmlformats.org/officeDocument/2006/relationships/image" Target="../media/image42.png"/><Relationship Id="rId9" Type="http://schemas.openxmlformats.org/officeDocument/2006/relationships/image" Target="../media/image48.svg"/><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0.png"/><Relationship Id="rId3" Type="http://schemas.openxmlformats.org/officeDocument/2006/relationships/image" Target="../media/image14.svg"/><Relationship Id="rId7" Type="http://schemas.openxmlformats.org/officeDocument/2006/relationships/image" Target="../media/image59.png"/><Relationship Id="rId12" Type="http://schemas.openxmlformats.org/officeDocument/2006/relationships/customXml" Target="../ink/ink12.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10.xml"/><Relationship Id="rId11" Type="http://schemas.openxmlformats.org/officeDocument/2006/relationships/image" Target="../media/image52.png"/><Relationship Id="rId5" Type="http://schemas.openxmlformats.org/officeDocument/2006/relationships/image" Target="../media/image43.svg"/><Relationship Id="rId15" Type="http://schemas.openxmlformats.org/officeDocument/2006/relationships/image" Target="../media/image62.svg"/><Relationship Id="rId10" Type="http://schemas.openxmlformats.org/officeDocument/2006/relationships/customXml" Target="../ink/ink11.xml"/><Relationship Id="rId4" Type="http://schemas.openxmlformats.org/officeDocument/2006/relationships/image" Target="../media/image42.png"/><Relationship Id="rId9" Type="http://schemas.openxmlformats.org/officeDocument/2006/relationships/image" Target="../media/image48.sv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4.png"/><Relationship Id="rId3" Type="http://schemas.openxmlformats.org/officeDocument/2006/relationships/image" Target="../media/image14.svg"/><Relationship Id="rId7" Type="http://schemas.openxmlformats.org/officeDocument/2006/relationships/image" Target="../media/image63.png"/><Relationship Id="rId12" Type="http://schemas.openxmlformats.org/officeDocument/2006/relationships/customXml" Target="../ink/ink15.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13.xml"/><Relationship Id="rId11" Type="http://schemas.openxmlformats.org/officeDocument/2006/relationships/image" Target="../media/image52.png"/><Relationship Id="rId5" Type="http://schemas.openxmlformats.org/officeDocument/2006/relationships/image" Target="../media/image43.svg"/><Relationship Id="rId15" Type="http://schemas.openxmlformats.org/officeDocument/2006/relationships/image" Target="../media/image66.svg"/><Relationship Id="rId10" Type="http://schemas.openxmlformats.org/officeDocument/2006/relationships/customXml" Target="../ink/ink14.xml"/><Relationship Id="rId4" Type="http://schemas.openxmlformats.org/officeDocument/2006/relationships/image" Target="../media/image42.png"/><Relationship Id="rId9" Type="http://schemas.openxmlformats.org/officeDocument/2006/relationships/image" Target="../media/image48.sv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3.png"/><Relationship Id="rId3" Type="http://schemas.openxmlformats.org/officeDocument/2006/relationships/image" Target="../media/image14.svg"/><Relationship Id="rId7" Type="http://schemas.openxmlformats.org/officeDocument/2006/relationships/image" Target="../media/image63.png"/><Relationship Id="rId12" Type="http://schemas.openxmlformats.org/officeDocument/2006/relationships/customXml" Target="../ink/ink18.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52.png"/><Relationship Id="rId5" Type="http://schemas.openxmlformats.org/officeDocument/2006/relationships/image" Target="../media/image43.svg"/><Relationship Id="rId15" Type="http://schemas.openxmlformats.org/officeDocument/2006/relationships/image" Target="../media/image68.svg"/><Relationship Id="rId10" Type="http://schemas.openxmlformats.org/officeDocument/2006/relationships/customXml" Target="../ink/ink17.xml"/><Relationship Id="rId4" Type="http://schemas.openxmlformats.org/officeDocument/2006/relationships/image" Target="../media/image42.png"/><Relationship Id="rId9" Type="http://schemas.openxmlformats.org/officeDocument/2006/relationships/image" Target="../media/image48.sv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1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0.xml"/><Relationship Id="rId5" Type="http://schemas.openxmlformats.org/officeDocument/2006/relationships/image" Target="../media/image48.sv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1.xml"/><Relationship Id="rId5" Type="http://schemas.openxmlformats.org/officeDocument/2006/relationships/image" Target="../media/image48.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2.xml"/><Relationship Id="rId5" Type="http://schemas.openxmlformats.org/officeDocument/2006/relationships/image" Target="../media/image43.sv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48.sv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4.xml"/><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7.png"/><Relationship Id="rId17" Type="http://schemas.openxmlformats.org/officeDocument/2006/relationships/image" Target="../media/image22.svg"/><Relationship Id="rId2" Type="http://schemas.openxmlformats.org/officeDocument/2006/relationships/image" Target="../media/image15.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svg"/><Relationship Id="rId1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5.xml"/><Relationship Id="rId5" Type="http://schemas.openxmlformats.org/officeDocument/2006/relationships/image" Target="../media/image48.sv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6.xml"/><Relationship Id="rId5" Type="http://schemas.openxmlformats.org/officeDocument/2006/relationships/image" Target="../media/image43.sv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8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7.xml"/><Relationship Id="rId5" Type="http://schemas.openxmlformats.org/officeDocument/2006/relationships/image" Target="../media/image48.sv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8.xml"/><Relationship Id="rId5" Type="http://schemas.openxmlformats.org/officeDocument/2006/relationships/image" Target="../media/image43.sv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8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9.xml"/><Relationship Id="rId5" Type="http://schemas.openxmlformats.org/officeDocument/2006/relationships/image" Target="../media/image48.sv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30.xml"/><Relationship Id="rId5" Type="http://schemas.openxmlformats.org/officeDocument/2006/relationships/image" Target="../media/image43.sv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8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31.xml"/><Relationship Id="rId5" Type="http://schemas.openxmlformats.org/officeDocument/2006/relationships/image" Target="../media/image48.sv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32.xml"/><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7.png"/><Relationship Id="rId17" Type="http://schemas.openxmlformats.org/officeDocument/2006/relationships/image" Target="../media/image22.svg"/><Relationship Id="rId2" Type="http://schemas.openxmlformats.org/officeDocument/2006/relationships/image" Target="../media/image15.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svg"/><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8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33.xml"/><Relationship Id="rId5" Type="http://schemas.openxmlformats.org/officeDocument/2006/relationships/image" Target="../media/image48.sv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34.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7.png"/><Relationship Id="rId17" Type="http://schemas.openxmlformats.org/officeDocument/2006/relationships/image" Target="../media/image22.svg"/><Relationship Id="rId2" Type="http://schemas.openxmlformats.org/officeDocument/2006/relationships/image" Target="../media/image15.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svg"/><Relationship Id="rId14" Type="http://schemas.openxmlformats.org/officeDocument/2006/relationships/image" Target="../media/image29.png"/></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svg"/><Relationship Id="rId9" Type="http://schemas.openxmlformats.org/officeDocument/2006/relationships/image" Target="../media/image114.svg"/></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14.svg"/><Relationship Id="rId7" Type="http://schemas.openxmlformats.org/officeDocument/2006/relationships/image" Target="../media/image44.png"/><Relationship Id="rId12" Type="http://schemas.openxmlformats.org/officeDocument/2006/relationships/customXml" Target="../ink/ink2.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48.svg"/><Relationship Id="rId5" Type="http://schemas.openxmlformats.org/officeDocument/2006/relationships/image" Target="../media/image43.svg"/><Relationship Id="rId15" Type="http://schemas.openxmlformats.org/officeDocument/2006/relationships/image" Target="../media/image5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svg"/><Relationship Id="rId14" Type="http://schemas.openxmlformats.org/officeDocument/2006/relationships/customXml" Target="../ink/ink3.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3.png"/><Relationship Id="rId3" Type="http://schemas.openxmlformats.org/officeDocument/2006/relationships/image" Target="../media/image14.svg"/><Relationship Id="rId7" Type="http://schemas.openxmlformats.org/officeDocument/2006/relationships/image" Target="../media/image51.png"/><Relationship Id="rId12" Type="http://schemas.openxmlformats.org/officeDocument/2006/relationships/customXml" Target="../ink/ink6.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52.png"/><Relationship Id="rId5" Type="http://schemas.openxmlformats.org/officeDocument/2006/relationships/image" Target="../media/image43.svg"/><Relationship Id="rId15" Type="http://schemas.openxmlformats.org/officeDocument/2006/relationships/image" Target="../media/image55.svg"/><Relationship Id="rId10" Type="http://schemas.openxmlformats.org/officeDocument/2006/relationships/customXml" Target="../ink/ink5.xml"/><Relationship Id="rId4" Type="http://schemas.openxmlformats.org/officeDocument/2006/relationships/image" Target="../media/image42.png"/><Relationship Id="rId9" Type="http://schemas.openxmlformats.org/officeDocument/2006/relationships/image" Target="../media/image48.sv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80789" y="0"/>
            <a:ext cx="4701724" cy="222263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154514" y="6912424"/>
            <a:ext cx="3978971" cy="127327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423086">
            <a:off x="166746" y="-4626437"/>
            <a:ext cx="5323671" cy="785777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124406" y="7950069"/>
            <a:ext cx="5614490" cy="413095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897882">
            <a:off x="15681947" y="7636750"/>
            <a:ext cx="3154705" cy="2291105"/>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89017" y="6978775"/>
            <a:ext cx="5181796" cy="5106425"/>
          </a:xfrm>
          <a:prstGeom prst="rect">
            <a:avLst/>
          </a:prstGeom>
        </p:spPr>
      </p:pic>
      <p:sp>
        <p:nvSpPr>
          <p:cNvPr id="9" name="TextBox 9"/>
          <p:cNvSpPr txBox="1"/>
          <p:nvPr/>
        </p:nvSpPr>
        <p:spPr>
          <a:xfrm>
            <a:off x="2133600" y="3311101"/>
            <a:ext cx="13175814" cy="318202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a:rPr>
              <a:t>Spanish Restaurant Management System</a:t>
            </a:r>
          </a:p>
        </p:txBody>
      </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4423086">
            <a:off x="-24920" y="-4936755"/>
            <a:ext cx="5323671" cy="78577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2339453" y="599828"/>
            <a:ext cx="15503417" cy="1231106"/>
          </a:xfrm>
          <a:prstGeom prst="rect">
            <a:avLst/>
          </a:prstGeom>
        </p:spPr>
        <p:txBody>
          <a:bodyPr wrap="square" lIns="0" tIns="0" rIns="0" bIns="0" rtlCol="0" anchor="t">
            <a:spAutoFit/>
          </a:bodyPr>
          <a:lstStyle/>
          <a:p>
            <a:r>
              <a:rPr lang="en-CA" sz="8000" dirty="0">
                <a:solidFill>
                  <a:srgbClr val="000000"/>
                </a:solidFill>
                <a:latin typeface="Quicksand Bold"/>
              </a:rPr>
              <a:t>Improper Payroll Management</a:t>
            </a:r>
          </a:p>
        </p:txBody>
      </p:sp>
      <p:grpSp>
        <p:nvGrpSpPr>
          <p:cNvPr id="42" name="Group 41">
            <a:extLst>
              <a:ext uri="{FF2B5EF4-FFF2-40B4-BE49-F238E27FC236}">
                <a16:creationId xmlns:a16="http://schemas.microsoft.com/office/drawing/2014/main" id="{FF894EEF-51D3-C864-28D9-F6E5D629AEA2}"/>
              </a:ext>
            </a:extLst>
          </p:cNvPr>
          <p:cNvGrpSpPr/>
          <p:nvPr/>
        </p:nvGrpSpPr>
        <p:grpSpPr>
          <a:xfrm>
            <a:off x="7391400" y="2346976"/>
            <a:ext cx="8337224" cy="3812104"/>
            <a:chOff x="6256597" y="2426476"/>
            <a:chExt cx="7768467" cy="3891899"/>
          </a:xfrm>
        </p:grpSpPr>
        <p:grpSp>
          <p:nvGrpSpPr>
            <p:cNvPr id="32" name="Group 31">
              <a:extLst>
                <a:ext uri="{FF2B5EF4-FFF2-40B4-BE49-F238E27FC236}">
                  <a16:creationId xmlns:a16="http://schemas.microsoft.com/office/drawing/2014/main" id="{FC162140-E95D-0047-5758-DA44EEE9B0A8}"/>
                </a:ext>
              </a:extLst>
            </p:cNvPr>
            <p:cNvGrpSpPr/>
            <p:nvPr/>
          </p:nvGrpSpPr>
          <p:grpSpPr>
            <a:xfrm>
              <a:off x="6256597" y="2538424"/>
              <a:ext cx="7768467" cy="3779951"/>
              <a:chOff x="9490833" y="2865098"/>
              <a:chExt cx="7768467" cy="5593296"/>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0833" y="2865098"/>
                <a:ext cx="7768467" cy="5593296"/>
              </a:xfrm>
              <a:prstGeom prst="rect">
                <a:avLst/>
              </a:prstGeom>
            </p:spPr>
          </p:pic>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60B7C34-9621-BFF8-7038-27BC91F22E3F}"/>
                      </a:ext>
                    </a:extLst>
                  </p14:cNvPr>
                  <p14:cNvContentPartPr/>
                  <p14:nvPr/>
                </p14:nvContentPartPr>
                <p14:xfrm>
                  <a:off x="12583252" y="3151171"/>
                  <a:ext cx="1310760" cy="195120"/>
                </p14:xfrm>
              </p:contentPart>
            </mc:Choice>
            <mc:Fallback xmlns="">
              <p:pic>
                <p:nvPicPr>
                  <p:cNvPr id="31" name="Ink 30">
                    <a:extLst>
                      <a:ext uri="{FF2B5EF4-FFF2-40B4-BE49-F238E27FC236}">
                        <a16:creationId xmlns:a16="http://schemas.microsoft.com/office/drawing/2014/main" id="{960B7C34-9621-BFF8-7038-27BC91F22E3F}"/>
                      </a:ext>
                    </a:extLst>
                  </p:cNvPr>
                  <p:cNvPicPr/>
                  <p:nvPr/>
                </p:nvPicPr>
                <p:blipFill>
                  <a:blip r:embed="rId7"/>
                  <a:stretch>
                    <a:fillRect/>
                  </a:stretch>
                </p:blipFill>
                <p:spPr>
                  <a:xfrm>
                    <a:off x="12524556" y="3055791"/>
                    <a:ext cx="1427816" cy="385335"/>
                  </a:xfrm>
                  <a:prstGeom prst="rect">
                    <a:avLst/>
                  </a:prstGeom>
                </p:spPr>
              </p:pic>
            </mc:Fallback>
          </mc:AlternateContent>
        </p:grpSp>
        <p:sp>
          <p:nvSpPr>
            <p:cNvPr id="10" name="TextBox 10"/>
            <p:cNvSpPr txBox="1"/>
            <p:nvPr/>
          </p:nvSpPr>
          <p:spPr>
            <a:xfrm>
              <a:off x="6511489" y="3336987"/>
              <a:ext cx="7218883" cy="2771280"/>
            </a:xfrm>
            <a:prstGeom prst="rect">
              <a:avLst/>
            </a:prstGeom>
          </p:spPr>
          <p:txBody>
            <a:bodyPr wrap="square" lIns="0" tIns="0" rIns="0" bIns="0" rtlCol="0" anchor="t">
              <a:spAutoFit/>
            </a:bodyPr>
            <a:lstStyle/>
            <a:p>
              <a:pPr algn="just">
                <a:lnSpc>
                  <a:spcPts val="4329"/>
                </a:lnSpc>
              </a:pPr>
              <a:r>
                <a:rPr lang="en-US" sz="3092" dirty="0">
                  <a:latin typeface="Quicksand Bold"/>
                </a:rPr>
                <a:t>On certain occasions like (festivals, weekends, shortage of staff, overtime work) there are plenty of errors in such complex situations leading to employee dissatisfaction</a:t>
              </a:r>
            </a:p>
          </p:txBody>
        </p:sp>
        <p:sp>
          <p:nvSpPr>
            <p:cNvPr id="8" name="TextBox 8"/>
            <p:cNvSpPr txBox="1"/>
            <p:nvPr/>
          </p:nvSpPr>
          <p:spPr>
            <a:xfrm>
              <a:off x="9083876" y="2426476"/>
              <a:ext cx="2113907" cy="629475"/>
            </a:xfrm>
            <a:prstGeom prst="rect">
              <a:avLst/>
            </a:prstGeom>
          </p:spPr>
          <p:txBody>
            <a:bodyPr lIns="0" tIns="0" rIns="0" bIns="0" rtlCol="0" anchor="t">
              <a:spAutoFit/>
            </a:bodyPr>
            <a:lstStyle/>
            <a:p>
              <a:pPr algn="ctr">
                <a:lnSpc>
                  <a:spcPts val="4416"/>
                </a:lnSpc>
              </a:pPr>
              <a:r>
                <a:rPr lang="en-US" sz="2800" dirty="0">
                  <a:solidFill>
                    <a:srgbClr val="000000"/>
                  </a:solidFill>
                  <a:latin typeface="Paytone One Bold"/>
                </a:rPr>
                <a:t>Result</a:t>
              </a:r>
            </a:p>
          </p:txBody>
        </p:sp>
      </p:grpSp>
      <p:grpSp>
        <p:nvGrpSpPr>
          <p:cNvPr id="41" name="Group 40">
            <a:extLst>
              <a:ext uri="{FF2B5EF4-FFF2-40B4-BE49-F238E27FC236}">
                <a16:creationId xmlns:a16="http://schemas.microsoft.com/office/drawing/2014/main" id="{26C8B904-09C0-27AB-1371-447842E38206}"/>
              </a:ext>
            </a:extLst>
          </p:cNvPr>
          <p:cNvGrpSpPr/>
          <p:nvPr/>
        </p:nvGrpSpPr>
        <p:grpSpPr>
          <a:xfrm>
            <a:off x="2163416" y="2758774"/>
            <a:ext cx="3599390" cy="2744654"/>
            <a:chOff x="371155" y="5067300"/>
            <a:chExt cx="3599390" cy="2744654"/>
          </a:xfrm>
        </p:grpSpPr>
        <p:grpSp>
          <p:nvGrpSpPr>
            <p:cNvPr id="40" name="Group 39">
              <a:extLst>
                <a:ext uri="{FF2B5EF4-FFF2-40B4-BE49-F238E27FC236}">
                  <a16:creationId xmlns:a16="http://schemas.microsoft.com/office/drawing/2014/main" id="{BA51CF16-D519-BFA5-0ABB-39C50F5BF101}"/>
                </a:ext>
              </a:extLst>
            </p:cNvPr>
            <p:cNvGrpSpPr/>
            <p:nvPr/>
          </p:nvGrpSpPr>
          <p:grpSpPr>
            <a:xfrm>
              <a:off x="371155" y="5220393"/>
              <a:ext cx="3599390" cy="2591561"/>
              <a:chOff x="371155" y="3302552"/>
              <a:chExt cx="3599390" cy="2591561"/>
            </a:xfrm>
          </p:grpSpPr>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175305CF-12E1-9305-DE63-7294B73D24C7}"/>
                      </a:ext>
                    </a:extLst>
                  </p14:cNvPr>
                  <p14:cNvContentPartPr/>
                  <p14:nvPr/>
                </p14:nvContentPartPr>
                <p14:xfrm>
                  <a:off x="1661197" y="3390900"/>
                  <a:ext cx="1019306" cy="149106"/>
                </p14:xfrm>
              </p:contentPart>
            </mc:Choice>
            <mc:Fallback xmlns="">
              <p:pic>
                <p:nvPicPr>
                  <p:cNvPr id="26" name="Ink 25">
                    <a:extLst>
                      <a:ext uri="{FF2B5EF4-FFF2-40B4-BE49-F238E27FC236}">
                        <a16:creationId xmlns:a16="http://schemas.microsoft.com/office/drawing/2014/main" id="{175305CF-12E1-9305-DE63-7294B73D24C7}"/>
                      </a:ext>
                    </a:extLst>
                  </p:cNvPr>
                  <p:cNvPicPr/>
                  <p:nvPr/>
                </p:nvPicPr>
                <p:blipFill>
                  <a:blip r:embed="rId11"/>
                  <a:stretch>
                    <a:fillRect/>
                  </a:stretch>
                </p:blipFill>
                <p:spPr>
                  <a:xfrm>
                    <a:off x="1598210" y="3328024"/>
                    <a:ext cx="1144920" cy="274499"/>
                  </a:xfrm>
                  <a:prstGeom prst="rect">
                    <a:avLst/>
                  </a:prstGeom>
                </p:spPr>
              </p:pic>
            </mc:Fallback>
          </mc:AlternateContent>
        </p:grpSp>
        <p:sp>
          <p:nvSpPr>
            <p:cNvPr id="7" name="TextBox 7"/>
            <p:cNvSpPr txBox="1"/>
            <p:nvPr/>
          </p:nvSpPr>
          <p:spPr>
            <a:xfrm>
              <a:off x="1066800" y="5067300"/>
              <a:ext cx="2113907" cy="485582"/>
            </a:xfrm>
            <a:prstGeom prst="rect">
              <a:avLst/>
            </a:prstGeom>
          </p:spPr>
          <p:txBody>
            <a:bodyPr lIns="0" tIns="0" rIns="0" bIns="0" rtlCol="0" anchor="t">
              <a:spAutoFit/>
            </a:bodyPr>
            <a:lstStyle/>
            <a:p>
              <a:pPr algn="ctr">
                <a:lnSpc>
                  <a:spcPts val="4416"/>
                </a:lnSpc>
              </a:pPr>
              <a:r>
                <a:rPr lang="en-US" sz="2000" dirty="0">
                  <a:solidFill>
                    <a:srgbClr val="000000"/>
                  </a:solidFill>
                  <a:latin typeface="Paytone One Bold"/>
                </a:rPr>
                <a:t>Affect</a:t>
              </a:r>
            </a:p>
          </p:txBody>
        </p:sp>
        <p:sp>
          <p:nvSpPr>
            <p:cNvPr id="9" name="TextBox 9"/>
            <p:cNvSpPr txBox="1"/>
            <p:nvPr/>
          </p:nvSpPr>
          <p:spPr>
            <a:xfrm>
              <a:off x="767115" y="6064010"/>
              <a:ext cx="2807470" cy="508729"/>
            </a:xfrm>
            <a:prstGeom prst="rect">
              <a:avLst/>
            </a:prstGeom>
          </p:spPr>
          <p:txBody>
            <a:bodyPr wrap="square" lIns="0" tIns="0" rIns="0" bIns="0" rtlCol="0" anchor="t">
              <a:spAutoFit/>
            </a:bodyPr>
            <a:lstStyle/>
            <a:p>
              <a:pPr>
                <a:lnSpc>
                  <a:spcPts val="4329"/>
                </a:lnSpc>
              </a:pPr>
              <a:r>
                <a:rPr lang="en-US" sz="3092" dirty="0">
                  <a:solidFill>
                    <a:srgbClr val="000000"/>
                  </a:solidFill>
                  <a:latin typeface="Quicksand Bold"/>
                </a:rPr>
                <a:t>Employees</a:t>
              </a:r>
            </a:p>
          </p:txBody>
        </p:sp>
      </p:grpSp>
      <p:grpSp>
        <p:nvGrpSpPr>
          <p:cNvPr id="43" name="Group 42">
            <a:extLst>
              <a:ext uri="{FF2B5EF4-FFF2-40B4-BE49-F238E27FC236}">
                <a16:creationId xmlns:a16="http://schemas.microsoft.com/office/drawing/2014/main" id="{1310BB51-515B-8FBD-0A8D-596B7F7DF2DD}"/>
              </a:ext>
            </a:extLst>
          </p:cNvPr>
          <p:cNvGrpSpPr/>
          <p:nvPr/>
        </p:nvGrpSpPr>
        <p:grpSpPr>
          <a:xfrm>
            <a:off x="2971800" y="6289599"/>
            <a:ext cx="6585656" cy="3611661"/>
            <a:chOff x="371155" y="5172573"/>
            <a:chExt cx="3599390" cy="2639381"/>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5220393"/>
              <a:ext cx="3599390" cy="2591561"/>
              <a:chOff x="371155" y="3302552"/>
              <a:chExt cx="3599390" cy="2591561"/>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661197" y="339090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13"/>
                  <a:stretch>
                    <a:fillRect/>
                  </a:stretch>
                </p:blipFill>
                <p:spPr>
                  <a:xfrm>
                    <a:off x="1626761" y="3344880"/>
                    <a:ext cx="108798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453980" y="5172573"/>
              <a:ext cx="1394113" cy="363951"/>
            </a:xfrm>
            <a:prstGeom prst="rect">
              <a:avLst/>
            </a:prstGeom>
          </p:spPr>
          <p:txBody>
            <a:bodyPr wrap="square" lIns="0" tIns="0" rIns="0" bIns="0" rtlCol="0" anchor="t">
              <a:spAutoFit/>
            </a:bodyPr>
            <a:lstStyle/>
            <a:p>
              <a:pPr algn="ctr">
                <a:lnSpc>
                  <a:spcPts val="4416"/>
                </a:lnSpc>
              </a:pPr>
              <a:r>
                <a:rPr lang="en-US" sz="2400" dirty="0">
                  <a:solidFill>
                    <a:srgbClr val="000000"/>
                  </a:solidFill>
                  <a:latin typeface="Paytone One Bold"/>
                </a:rPr>
                <a:t>System Benefits </a:t>
              </a:r>
            </a:p>
          </p:txBody>
        </p:sp>
        <p:sp>
          <p:nvSpPr>
            <p:cNvPr id="46" name="TextBox 9">
              <a:extLst>
                <a:ext uri="{FF2B5EF4-FFF2-40B4-BE49-F238E27FC236}">
                  <a16:creationId xmlns:a16="http://schemas.microsoft.com/office/drawing/2014/main" id="{7ED8742F-928F-14A3-0947-7335D4F2ED12}"/>
                </a:ext>
              </a:extLst>
            </p:cNvPr>
            <p:cNvSpPr txBox="1"/>
            <p:nvPr/>
          </p:nvSpPr>
          <p:spPr>
            <a:xfrm>
              <a:off x="478922" y="5876776"/>
              <a:ext cx="3190510" cy="1177744"/>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With the system it will be easy for the staff to customize their availability &amp; schedule</a:t>
              </a:r>
            </a:p>
          </p:txBody>
        </p:sp>
      </p:grpSp>
      <p:pic>
        <p:nvPicPr>
          <p:cNvPr id="12" name="Picture 4">
            <a:extLst>
              <a:ext uri="{FF2B5EF4-FFF2-40B4-BE49-F238E27FC236}">
                <a16:creationId xmlns:a16="http://schemas.microsoft.com/office/drawing/2014/main" id="{E353F351-B128-0BD2-13C4-3E87AE4E907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92295" y="350493"/>
            <a:ext cx="1975997" cy="1975997"/>
          </a:xfrm>
          <a:prstGeom prst="rect">
            <a:avLst/>
          </a:prstGeom>
        </p:spPr>
      </p:pic>
    </p:spTree>
    <p:extLst>
      <p:ext uri="{BB962C8B-B14F-4D97-AF65-F5344CB8AC3E}">
        <p14:creationId xmlns:p14="http://schemas.microsoft.com/office/powerpoint/2010/main" val="2196863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2339454" y="599828"/>
            <a:ext cx="12854378" cy="1477328"/>
          </a:xfrm>
          <a:prstGeom prst="rect">
            <a:avLst/>
          </a:prstGeom>
        </p:spPr>
        <p:txBody>
          <a:bodyPr wrap="square" lIns="0" tIns="0" rIns="0" bIns="0" rtlCol="0" anchor="t">
            <a:spAutoFit/>
          </a:bodyPr>
          <a:lstStyle/>
          <a:p>
            <a:r>
              <a:rPr lang="en-CA" sz="9600" dirty="0">
                <a:solidFill>
                  <a:srgbClr val="000000"/>
                </a:solidFill>
                <a:latin typeface="Quicksand Bold"/>
              </a:rPr>
              <a:t>Inventory Wastage</a:t>
            </a:r>
          </a:p>
        </p:txBody>
      </p:sp>
      <p:grpSp>
        <p:nvGrpSpPr>
          <p:cNvPr id="42" name="Group 41">
            <a:extLst>
              <a:ext uri="{FF2B5EF4-FFF2-40B4-BE49-F238E27FC236}">
                <a16:creationId xmlns:a16="http://schemas.microsoft.com/office/drawing/2014/main" id="{FF894EEF-51D3-C864-28D9-F6E5D629AEA2}"/>
              </a:ext>
            </a:extLst>
          </p:cNvPr>
          <p:cNvGrpSpPr/>
          <p:nvPr/>
        </p:nvGrpSpPr>
        <p:grpSpPr>
          <a:xfrm>
            <a:off x="7391400" y="2477247"/>
            <a:ext cx="9906000" cy="4549803"/>
            <a:chOff x="6256597" y="2534808"/>
            <a:chExt cx="7768467" cy="3783567"/>
          </a:xfrm>
        </p:grpSpPr>
        <p:grpSp>
          <p:nvGrpSpPr>
            <p:cNvPr id="32" name="Group 31">
              <a:extLst>
                <a:ext uri="{FF2B5EF4-FFF2-40B4-BE49-F238E27FC236}">
                  <a16:creationId xmlns:a16="http://schemas.microsoft.com/office/drawing/2014/main" id="{FC162140-E95D-0047-5758-DA44EEE9B0A8}"/>
                </a:ext>
              </a:extLst>
            </p:cNvPr>
            <p:cNvGrpSpPr/>
            <p:nvPr/>
          </p:nvGrpSpPr>
          <p:grpSpPr>
            <a:xfrm>
              <a:off x="6256597" y="2538424"/>
              <a:ext cx="7768467" cy="3779951"/>
              <a:chOff x="9490833" y="2865098"/>
              <a:chExt cx="7768467" cy="5593296"/>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0833" y="2865098"/>
                <a:ext cx="7768467" cy="5593296"/>
              </a:xfrm>
              <a:prstGeom prst="rect">
                <a:avLst/>
              </a:prstGeom>
            </p:spPr>
          </p:pic>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60B7C34-9621-BFF8-7038-27BC91F22E3F}"/>
                      </a:ext>
                    </a:extLst>
                  </p14:cNvPr>
                  <p14:cNvContentPartPr/>
                  <p14:nvPr/>
                </p14:nvContentPartPr>
                <p14:xfrm>
                  <a:off x="12583252" y="3151171"/>
                  <a:ext cx="1310760" cy="195120"/>
                </p14:xfrm>
              </p:contentPart>
            </mc:Choice>
            <mc:Fallback xmlns="">
              <p:pic>
                <p:nvPicPr>
                  <p:cNvPr id="31" name="Ink 30">
                    <a:extLst>
                      <a:ext uri="{FF2B5EF4-FFF2-40B4-BE49-F238E27FC236}">
                        <a16:creationId xmlns:a16="http://schemas.microsoft.com/office/drawing/2014/main" id="{960B7C34-9621-BFF8-7038-27BC91F22E3F}"/>
                      </a:ext>
                    </a:extLst>
                  </p:cNvPr>
                  <p:cNvPicPr/>
                  <p:nvPr/>
                </p:nvPicPr>
                <p:blipFill>
                  <a:blip r:embed="rId7"/>
                  <a:stretch>
                    <a:fillRect/>
                  </a:stretch>
                </p:blipFill>
                <p:spPr>
                  <a:xfrm>
                    <a:off x="12533848" y="3073390"/>
                    <a:ext cx="1409286" cy="350238"/>
                  </a:xfrm>
                  <a:prstGeom prst="rect">
                    <a:avLst/>
                  </a:prstGeom>
                </p:spPr>
              </p:pic>
            </mc:Fallback>
          </mc:AlternateContent>
        </p:grpSp>
        <p:sp>
          <p:nvSpPr>
            <p:cNvPr id="10" name="TextBox 10"/>
            <p:cNvSpPr txBox="1"/>
            <p:nvPr/>
          </p:nvSpPr>
          <p:spPr>
            <a:xfrm>
              <a:off x="6473284" y="3237477"/>
              <a:ext cx="7218883" cy="2769897"/>
            </a:xfrm>
            <a:prstGeom prst="rect">
              <a:avLst/>
            </a:prstGeom>
          </p:spPr>
          <p:txBody>
            <a:bodyPr wrap="square" lIns="0" tIns="0" rIns="0" bIns="0" rtlCol="0" anchor="t">
              <a:spAutoFit/>
            </a:bodyPr>
            <a:lstStyle/>
            <a:p>
              <a:pPr algn="just"/>
              <a:r>
                <a:rPr lang="en-US" sz="3092" dirty="0">
                  <a:solidFill>
                    <a:srgbClr val="000000"/>
                  </a:solidFill>
                  <a:latin typeface="Quicksand Bold"/>
                </a:rPr>
                <a:t>Ingredient costs are a restaurant's most significant expenses, and managing inventory accurately can be difficult. Without correct information, inventory management, location of goods, the expiration date of ingredients, businesses, receiving date, etc. is hard to be tracked</a:t>
              </a:r>
            </a:p>
          </p:txBody>
        </p:sp>
        <p:sp>
          <p:nvSpPr>
            <p:cNvPr id="8" name="TextBox 8"/>
            <p:cNvSpPr txBox="1"/>
            <p:nvPr/>
          </p:nvSpPr>
          <p:spPr>
            <a:xfrm>
              <a:off x="9025772" y="2534808"/>
              <a:ext cx="2113907" cy="629475"/>
            </a:xfrm>
            <a:prstGeom prst="rect">
              <a:avLst/>
            </a:prstGeom>
          </p:spPr>
          <p:txBody>
            <a:bodyPr lIns="0" tIns="0" rIns="0" bIns="0" rtlCol="0" anchor="t">
              <a:spAutoFit/>
            </a:bodyPr>
            <a:lstStyle/>
            <a:p>
              <a:pPr algn="ctr">
                <a:lnSpc>
                  <a:spcPts val="4416"/>
                </a:lnSpc>
              </a:pPr>
              <a:r>
                <a:rPr lang="en-US" sz="2800" dirty="0">
                  <a:solidFill>
                    <a:srgbClr val="000000"/>
                  </a:solidFill>
                  <a:latin typeface="Paytone One Bold"/>
                </a:rPr>
                <a:t>Result</a:t>
              </a:r>
            </a:p>
          </p:txBody>
        </p:sp>
      </p:grpSp>
      <p:grpSp>
        <p:nvGrpSpPr>
          <p:cNvPr id="41" name="Group 40">
            <a:extLst>
              <a:ext uri="{FF2B5EF4-FFF2-40B4-BE49-F238E27FC236}">
                <a16:creationId xmlns:a16="http://schemas.microsoft.com/office/drawing/2014/main" id="{26C8B904-09C0-27AB-1371-447842E38206}"/>
              </a:ext>
            </a:extLst>
          </p:cNvPr>
          <p:cNvGrpSpPr/>
          <p:nvPr/>
        </p:nvGrpSpPr>
        <p:grpSpPr>
          <a:xfrm>
            <a:off x="1249115" y="2664261"/>
            <a:ext cx="3599390" cy="2744654"/>
            <a:chOff x="371155" y="5067300"/>
            <a:chExt cx="3599390" cy="2744654"/>
          </a:xfrm>
        </p:grpSpPr>
        <p:grpSp>
          <p:nvGrpSpPr>
            <p:cNvPr id="40" name="Group 39">
              <a:extLst>
                <a:ext uri="{FF2B5EF4-FFF2-40B4-BE49-F238E27FC236}">
                  <a16:creationId xmlns:a16="http://schemas.microsoft.com/office/drawing/2014/main" id="{BA51CF16-D519-BFA5-0ABB-39C50F5BF101}"/>
                </a:ext>
              </a:extLst>
            </p:cNvPr>
            <p:cNvGrpSpPr/>
            <p:nvPr/>
          </p:nvGrpSpPr>
          <p:grpSpPr>
            <a:xfrm>
              <a:off x="371155" y="5220393"/>
              <a:ext cx="3599390" cy="2591561"/>
              <a:chOff x="371155" y="3302552"/>
              <a:chExt cx="3599390" cy="2591561"/>
            </a:xfrm>
          </p:grpSpPr>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175305CF-12E1-9305-DE63-7294B73D24C7}"/>
                      </a:ext>
                    </a:extLst>
                  </p14:cNvPr>
                  <p14:cNvContentPartPr/>
                  <p14:nvPr/>
                </p14:nvContentPartPr>
                <p14:xfrm>
                  <a:off x="1661197" y="3390900"/>
                  <a:ext cx="1019306" cy="149106"/>
                </p14:xfrm>
              </p:contentPart>
            </mc:Choice>
            <mc:Fallback xmlns="">
              <p:pic>
                <p:nvPicPr>
                  <p:cNvPr id="26" name="Ink 25">
                    <a:extLst>
                      <a:ext uri="{FF2B5EF4-FFF2-40B4-BE49-F238E27FC236}">
                        <a16:creationId xmlns:a16="http://schemas.microsoft.com/office/drawing/2014/main" id="{175305CF-12E1-9305-DE63-7294B73D24C7}"/>
                      </a:ext>
                    </a:extLst>
                  </p:cNvPr>
                  <p:cNvPicPr/>
                  <p:nvPr/>
                </p:nvPicPr>
                <p:blipFill>
                  <a:blip r:embed="rId11"/>
                  <a:stretch>
                    <a:fillRect/>
                  </a:stretch>
                </p:blipFill>
                <p:spPr>
                  <a:xfrm>
                    <a:off x="1598210" y="3328024"/>
                    <a:ext cx="1144920" cy="274499"/>
                  </a:xfrm>
                  <a:prstGeom prst="rect">
                    <a:avLst/>
                  </a:prstGeom>
                </p:spPr>
              </p:pic>
            </mc:Fallback>
          </mc:AlternateContent>
        </p:grpSp>
        <p:sp>
          <p:nvSpPr>
            <p:cNvPr id="7" name="TextBox 7"/>
            <p:cNvSpPr txBox="1"/>
            <p:nvPr/>
          </p:nvSpPr>
          <p:spPr>
            <a:xfrm>
              <a:off x="1066800" y="5067300"/>
              <a:ext cx="2113907" cy="485582"/>
            </a:xfrm>
            <a:prstGeom prst="rect">
              <a:avLst/>
            </a:prstGeom>
          </p:spPr>
          <p:txBody>
            <a:bodyPr lIns="0" tIns="0" rIns="0" bIns="0" rtlCol="0" anchor="t">
              <a:spAutoFit/>
            </a:bodyPr>
            <a:lstStyle/>
            <a:p>
              <a:pPr algn="ctr">
                <a:lnSpc>
                  <a:spcPts val="4416"/>
                </a:lnSpc>
              </a:pPr>
              <a:r>
                <a:rPr lang="en-US" sz="2000" dirty="0">
                  <a:solidFill>
                    <a:srgbClr val="000000"/>
                  </a:solidFill>
                  <a:latin typeface="Paytone One Bold"/>
                </a:rPr>
                <a:t>Affect</a:t>
              </a:r>
            </a:p>
          </p:txBody>
        </p:sp>
        <p:sp>
          <p:nvSpPr>
            <p:cNvPr id="9" name="TextBox 9"/>
            <p:cNvSpPr txBox="1"/>
            <p:nvPr/>
          </p:nvSpPr>
          <p:spPr>
            <a:xfrm>
              <a:off x="767115" y="6064010"/>
              <a:ext cx="2807470" cy="508729"/>
            </a:xfrm>
            <a:prstGeom prst="rect">
              <a:avLst/>
            </a:prstGeom>
          </p:spPr>
          <p:txBody>
            <a:bodyPr wrap="square" lIns="0" tIns="0" rIns="0" bIns="0" rtlCol="0" anchor="t">
              <a:spAutoFit/>
            </a:bodyPr>
            <a:lstStyle/>
            <a:p>
              <a:pPr>
                <a:lnSpc>
                  <a:spcPts val="4329"/>
                </a:lnSpc>
              </a:pPr>
              <a:r>
                <a:rPr lang="en-US" sz="3092" dirty="0">
                  <a:solidFill>
                    <a:srgbClr val="000000"/>
                  </a:solidFill>
                  <a:latin typeface="Quicksand Bold"/>
                </a:rPr>
                <a:t>Owner </a:t>
              </a:r>
            </a:p>
          </p:txBody>
        </p:sp>
      </p:grpSp>
      <p:grpSp>
        <p:nvGrpSpPr>
          <p:cNvPr id="43" name="Group 42">
            <a:extLst>
              <a:ext uri="{FF2B5EF4-FFF2-40B4-BE49-F238E27FC236}">
                <a16:creationId xmlns:a16="http://schemas.microsoft.com/office/drawing/2014/main" id="{1310BB51-515B-8FBD-0A8D-596B7F7DF2DD}"/>
              </a:ext>
            </a:extLst>
          </p:cNvPr>
          <p:cNvGrpSpPr/>
          <p:nvPr/>
        </p:nvGrpSpPr>
        <p:grpSpPr>
          <a:xfrm>
            <a:off x="470786" y="6425572"/>
            <a:ext cx="6920614" cy="3611661"/>
            <a:chOff x="371155" y="5172573"/>
            <a:chExt cx="3599390" cy="2639381"/>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5220393"/>
              <a:ext cx="3599390" cy="2591561"/>
              <a:chOff x="371155" y="3302552"/>
              <a:chExt cx="3599390" cy="2591561"/>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661197" y="339090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13"/>
                  <a:stretch>
                    <a:fillRect/>
                  </a:stretch>
                </p:blipFill>
                <p:spPr>
                  <a:xfrm>
                    <a:off x="1628425" y="3344880"/>
                    <a:ext cx="1084663"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453980" y="5172573"/>
              <a:ext cx="1394113" cy="363951"/>
            </a:xfrm>
            <a:prstGeom prst="rect">
              <a:avLst/>
            </a:prstGeom>
          </p:spPr>
          <p:txBody>
            <a:bodyPr wrap="square" lIns="0" tIns="0" rIns="0" bIns="0" rtlCol="0" anchor="t">
              <a:spAutoFit/>
            </a:bodyPr>
            <a:lstStyle/>
            <a:p>
              <a:pPr algn="ctr">
                <a:lnSpc>
                  <a:spcPts val="4416"/>
                </a:lnSpc>
              </a:pPr>
              <a:r>
                <a:rPr lang="en-US" sz="2400" dirty="0">
                  <a:solidFill>
                    <a:srgbClr val="000000"/>
                  </a:solidFill>
                  <a:latin typeface="Paytone One Bold"/>
                </a:rPr>
                <a:t>System Benefits </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8671" y="5807603"/>
              <a:ext cx="3323349" cy="1580728"/>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system covers the inventory process from end to end, from counting and transferring to invoicing and ordering.</a:t>
              </a:r>
            </a:p>
          </p:txBody>
        </p:sp>
      </p:grpSp>
      <p:pic>
        <p:nvPicPr>
          <p:cNvPr id="11" name="Picture 5">
            <a:extLst>
              <a:ext uri="{FF2B5EF4-FFF2-40B4-BE49-F238E27FC236}">
                <a16:creationId xmlns:a16="http://schemas.microsoft.com/office/drawing/2014/main" id="{53A928E5-DC6D-E599-B2B6-E72CB3AD21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56077" y="450373"/>
            <a:ext cx="1776238" cy="1776238"/>
          </a:xfrm>
          <a:prstGeom prst="rect">
            <a:avLst/>
          </a:prstGeom>
        </p:spPr>
      </p:pic>
    </p:spTree>
    <p:extLst>
      <p:ext uri="{BB962C8B-B14F-4D97-AF65-F5344CB8AC3E}">
        <p14:creationId xmlns:p14="http://schemas.microsoft.com/office/powerpoint/2010/main" val="310188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2339454" y="599828"/>
            <a:ext cx="15338946" cy="1231106"/>
          </a:xfrm>
          <a:prstGeom prst="rect">
            <a:avLst/>
          </a:prstGeom>
        </p:spPr>
        <p:txBody>
          <a:bodyPr wrap="square" lIns="0" tIns="0" rIns="0" bIns="0" rtlCol="0" anchor="t">
            <a:spAutoFit/>
          </a:bodyPr>
          <a:lstStyle/>
          <a:p>
            <a:r>
              <a:rPr lang="en-CA" sz="8000" dirty="0">
                <a:solidFill>
                  <a:srgbClr val="000000"/>
                </a:solidFill>
                <a:latin typeface="Quicksand Bold"/>
              </a:rPr>
              <a:t>Improper Branch Management</a:t>
            </a:r>
          </a:p>
        </p:txBody>
      </p:sp>
      <p:grpSp>
        <p:nvGrpSpPr>
          <p:cNvPr id="42" name="Group 41">
            <a:extLst>
              <a:ext uri="{FF2B5EF4-FFF2-40B4-BE49-F238E27FC236}">
                <a16:creationId xmlns:a16="http://schemas.microsoft.com/office/drawing/2014/main" id="{FF894EEF-51D3-C864-28D9-F6E5D629AEA2}"/>
              </a:ext>
            </a:extLst>
          </p:cNvPr>
          <p:cNvGrpSpPr/>
          <p:nvPr/>
        </p:nvGrpSpPr>
        <p:grpSpPr>
          <a:xfrm>
            <a:off x="7391400" y="2346976"/>
            <a:ext cx="8337224" cy="3812104"/>
            <a:chOff x="6256597" y="2426476"/>
            <a:chExt cx="7768467" cy="3891899"/>
          </a:xfrm>
        </p:grpSpPr>
        <p:grpSp>
          <p:nvGrpSpPr>
            <p:cNvPr id="32" name="Group 31">
              <a:extLst>
                <a:ext uri="{FF2B5EF4-FFF2-40B4-BE49-F238E27FC236}">
                  <a16:creationId xmlns:a16="http://schemas.microsoft.com/office/drawing/2014/main" id="{FC162140-E95D-0047-5758-DA44EEE9B0A8}"/>
                </a:ext>
              </a:extLst>
            </p:cNvPr>
            <p:cNvGrpSpPr/>
            <p:nvPr/>
          </p:nvGrpSpPr>
          <p:grpSpPr>
            <a:xfrm>
              <a:off x="6256597" y="2538424"/>
              <a:ext cx="7768467" cy="3779951"/>
              <a:chOff x="9490833" y="2865098"/>
              <a:chExt cx="7768467" cy="5593296"/>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0833" y="2865098"/>
                <a:ext cx="7768467" cy="5593296"/>
              </a:xfrm>
              <a:prstGeom prst="rect">
                <a:avLst/>
              </a:prstGeom>
            </p:spPr>
          </p:pic>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60B7C34-9621-BFF8-7038-27BC91F22E3F}"/>
                      </a:ext>
                    </a:extLst>
                  </p14:cNvPr>
                  <p14:cNvContentPartPr/>
                  <p14:nvPr/>
                </p14:nvContentPartPr>
                <p14:xfrm>
                  <a:off x="12583252" y="3151171"/>
                  <a:ext cx="1310760" cy="195120"/>
                </p14:xfrm>
              </p:contentPart>
            </mc:Choice>
            <mc:Fallback xmlns="">
              <p:pic>
                <p:nvPicPr>
                  <p:cNvPr id="31" name="Ink 30">
                    <a:extLst>
                      <a:ext uri="{FF2B5EF4-FFF2-40B4-BE49-F238E27FC236}">
                        <a16:creationId xmlns:a16="http://schemas.microsoft.com/office/drawing/2014/main" id="{960B7C34-9621-BFF8-7038-27BC91F22E3F}"/>
                      </a:ext>
                    </a:extLst>
                  </p:cNvPr>
                  <p:cNvPicPr/>
                  <p:nvPr/>
                </p:nvPicPr>
                <p:blipFill>
                  <a:blip r:embed="rId7"/>
                  <a:stretch>
                    <a:fillRect/>
                  </a:stretch>
                </p:blipFill>
                <p:spPr>
                  <a:xfrm>
                    <a:off x="12524556" y="3055791"/>
                    <a:ext cx="1427816" cy="385335"/>
                  </a:xfrm>
                  <a:prstGeom prst="rect">
                    <a:avLst/>
                  </a:prstGeom>
                </p:spPr>
              </p:pic>
            </mc:Fallback>
          </mc:AlternateContent>
        </p:grpSp>
        <p:sp>
          <p:nvSpPr>
            <p:cNvPr id="10" name="TextBox 10"/>
            <p:cNvSpPr txBox="1"/>
            <p:nvPr/>
          </p:nvSpPr>
          <p:spPr>
            <a:xfrm>
              <a:off x="6511489" y="3336987"/>
              <a:ext cx="7218883" cy="2771280"/>
            </a:xfrm>
            <a:prstGeom prst="rect">
              <a:avLst/>
            </a:prstGeom>
          </p:spPr>
          <p:txBody>
            <a:bodyPr wrap="square" lIns="0" tIns="0" rIns="0" bIns="0" rtlCol="0" anchor="t">
              <a:spAutoFit/>
            </a:bodyPr>
            <a:lstStyle/>
            <a:p>
              <a:pPr algn="just">
                <a:lnSpc>
                  <a:spcPts val="4329"/>
                </a:lnSpc>
              </a:pPr>
              <a:r>
                <a:rPr lang="en-US" sz="3092" dirty="0">
                  <a:latin typeface="Quicksand Bold"/>
                </a:rPr>
                <a:t>Many franchise restaurants have multiple warehouses in different locations. Often, these branches are not in sync with each other which causes lack of alignment and coordination</a:t>
              </a:r>
            </a:p>
          </p:txBody>
        </p:sp>
        <p:sp>
          <p:nvSpPr>
            <p:cNvPr id="8" name="TextBox 8"/>
            <p:cNvSpPr txBox="1"/>
            <p:nvPr/>
          </p:nvSpPr>
          <p:spPr>
            <a:xfrm>
              <a:off x="9083876" y="2426476"/>
              <a:ext cx="2113907" cy="629475"/>
            </a:xfrm>
            <a:prstGeom prst="rect">
              <a:avLst/>
            </a:prstGeom>
          </p:spPr>
          <p:txBody>
            <a:bodyPr lIns="0" tIns="0" rIns="0" bIns="0" rtlCol="0" anchor="t">
              <a:spAutoFit/>
            </a:bodyPr>
            <a:lstStyle/>
            <a:p>
              <a:pPr algn="ctr">
                <a:lnSpc>
                  <a:spcPts val="4416"/>
                </a:lnSpc>
              </a:pPr>
              <a:r>
                <a:rPr lang="en-US" sz="2800" dirty="0">
                  <a:solidFill>
                    <a:srgbClr val="000000"/>
                  </a:solidFill>
                  <a:latin typeface="Paytone One Bold"/>
                </a:rPr>
                <a:t>Result</a:t>
              </a:r>
            </a:p>
          </p:txBody>
        </p:sp>
      </p:grpSp>
      <p:grpSp>
        <p:nvGrpSpPr>
          <p:cNvPr id="41" name="Group 40">
            <a:extLst>
              <a:ext uri="{FF2B5EF4-FFF2-40B4-BE49-F238E27FC236}">
                <a16:creationId xmlns:a16="http://schemas.microsoft.com/office/drawing/2014/main" id="{26C8B904-09C0-27AB-1371-447842E38206}"/>
              </a:ext>
            </a:extLst>
          </p:cNvPr>
          <p:cNvGrpSpPr/>
          <p:nvPr/>
        </p:nvGrpSpPr>
        <p:grpSpPr>
          <a:xfrm>
            <a:off x="2163416" y="2758774"/>
            <a:ext cx="3599390" cy="2744654"/>
            <a:chOff x="371155" y="5067300"/>
            <a:chExt cx="3599390" cy="2744654"/>
          </a:xfrm>
        </p:grpSpPr>
        <p:grpSp>
          <p:nvGrpSpPr>
            <p:cNvPr id="40" name="Group 39">
              <a:extLst>
                <a:ext uri="{FF2B5EF4-FFF2-40B4-BE49-F238E27FC236}">
                  <a16:creationId xmlns:a16="http://schemas.microsoft.com/office/drawing/2014/main" id="{BA51CF16-D519-BFA5-0ABB-39C50F5BF101}"/>
                </a:ext>
              </a:extLst>
            </p:cNvPr>
            <p:cNvGrpSpPr/>
            <p:nvPr/>
          </p:nvGrpSpPr>
          <p:grpSpPr>
            <a:xfrm>
              <a:off x="371155" y="5220393"/>
              <a:ext cx="3599390" cy="2591561"/>
              <a:chOff x="371155" y="3302552"/>
              <a:chExt cx="3599390" cy="2591561"/>
            </a:xfrm>
          </p:grpSpPr>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175305CF-12E1-9305-DE63-7294B73D24C7}"/>
                      </a:ext>
                    </a:extLst>
                  </p14:cNvPr>
                  <p14:cNvContentPartPr/>
                  <p14:nvPr/>
                </p14:nvContentPartPr>
                <p14:xfrm>
                  <a:off x="1661197" y="3390900"/>
                  <a:ext cx="1019306" cy="149106"/>
                </p14:xfrm>
              </p:contentPart>
            </mc:Choice>
            <mc:Fallback xmlns="">
              <p:pic>
                <p:nvPicPr>
                  <p:cNvPr id="26" name="Ink 25">
                    <a:extLst>
                      <a:ext uri="{FF2B5EF4-FFF2-40B4-BE49-F238E27FC236}">
                        <a16:creationId xmlns:a16="http://schemas.microsoft.com/office/drawing/2014/main" id="{175305CF-12E1-9305-DE63-7294B73D24C7}"/>
                      </a:ext>
                    </a:extLst>
                  </p:cNvPr>
                  <p:cNvPicPr/>
                  <p:nvPr/>
                </p:nvPicPr>
                <p:blipFill>
                  <a:blip r:embed="rId11"/>
                  <a:stretch>
                    <a:fillRect/>
                  </a:stretch>
                </p:blipFill>
                <p:spPr>
                  <a:xfrm>
                    <a:off x="1598210" y="3328024"/>
                    <a:ext cx="1144920" cy="274499"/>
                  </a:xfrm>
                  <a:prstGeom prst="rect">
                    <a:avLst/>
                  </a:prstGeom>
                </p:spPr>
              </p:pic>
            </mc:Fallback>
          </mc:AlternateContent>
        </p:grpSp>
        <p:sp>
          <p:nvSpPr>
            <p:cNvPr id="7" name="TextBox 7"/>
            <p:cNvSpPr txBox="1"/>
            <p:nvPr/>
          </p:nvSpPr>
          <p:spPr>
            <a:xfrm>
              <a:off x="1066800" y="5067300"/>
              <a:ext cx="2113907" cy="485582"/>
            </a:xfrm>
            <a:prstGeom prst="rect">
              <a:avLst/>
            </a:prstGeom>
          </p:spPr>
          <p:txBody>
            <a:bodyPr lIns="0" tIns="0" rIns="0" bIns="0" rtlCol="0" anchor="t">
              <a:spAutoFit/>
            </a:bodyPr>
            <a:lstStyle/>
            <a:p>
              <a:pPr algn="ctr">
                <a:lnSpc>
                  <a:spcPts val="4416"/>
                </a:lnSpc>
              </a:pPr>
              <a:r>
                <a:rPr lang="en-US" sz="2000" dirty="0">
                  <a:solidFill>
                    <a:srgbClr val="000000"/>
                  </a:solidFill>
                  <a:latin typeface="Paytone One Bold"/>
                </a:rPr>
                <a:t>Affect</a:t>
              </a:r>
            </a:p>
          </p:txBody>
        </p:sp>
        <p:sp>
          <p:nvSpPr>
            <p:cNvPr id="9" name="TextBox 9"/>
            <p:cNvSpPr txBox="1"/>
            <p:nvPr/>
          </p:nvSpPr>
          <p:spPr>
            <a:xfrm>
              <a:off x="767115" y="6064010"/>
              <a:ext cx="2807470" cy="508729"/>
            </a:xfrm>
            <a:prstGeom prst="rect">
              <a:avLst/>
            </a:prstGeom>
          </p:spPr>
          <p:txBody>
            <a:bodyPr wrap="square" lIns="0" tIns="0" rIns="0" bIns="0" rtlCol="0" anchor="t">
              <a:spAutoFit/>
            </a:bodyPr>
            <a:lstStyle/>
            <a:p>
              <a:pPr>
                <a:lnSpc>
                  <a:spcPts val="4329"/>
                </a:lnSpc>
              </a:pPr>
              <a:r>
                <a:rPr lang="en-US" sz="3092" dirty="0">
                  <a:solidFill>
                    <a:srgbClr val="000000"/>
                  </a:solidFill>
                  <a:latin typeface="Quicksand Bold"/>
                </a:rPr>
                <a:t>Owner </a:t>
              </a:r>
            </a:p>
          </p:txBody>
        </p:sp>
      </p:grpSp>
      <p:grpSp>
        <p:nvGrpSpPr>
          <p:cNvPr id="43" name="Group 42">
            <a:extLst>
              <a:ext uri="{FF2B5EF4-FFF2-40B4-BE49-F238E27FC236}">
                <a16:creationId xmlns:a16="http://schemas.microsoft.com/office/drawing/2014/main" id="{1310BB51-515B-8FBD-0A8D-596B7F7DF2DD}"/>
              </a:ext>
            </a:extLst>
          </p:cNvPr>
          <p:cNvGrpSpPr/>
          <p:nvPr/>
        </p:nvGrpSpPr>
        <p:grpSpPr>
          <a:xfrm>
            <a:off x="1107802" y="6247428"/>
            <a:ext cx="6810116" cy="3611661"/>
            <a:chOff x="371155" y="5172573"/>
            <a:chExt cx="3599390" cy="2639381"/>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5220393"/>
              <a:ext cx="3599390" cy="2591561"/>
              <a:chOff x="371155" y="3302552"/>
              <a:chExt cx="3599390" cy="2591561"/>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661197" y="339090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13"/>
                  <a:stretch>
                    <a:fillRect/>
                  </a:stretch>
                </p:blipFill>
                <p:spPr>
                  <a:xfrm>
                    <a:off x="1627899" y="3344880"/>
                    <a:ext cx="1085712"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453980" y="5172573"/>
              <a:ext cx="1394113" cy="363951"/>
            </a:xfrm>
            <a:prstGeom prst="rect">
              <a:avLst/>
            </a:prstGeom>
          </p:spPr>
          <p:txBody>
            <a:bodyPr wrap="square" lIns="0" tIns="0" rIns="0" bIns="0" rtlCol="0" anchor="t">
              <a:spAutoFit/>
            </a:bodyPr>
            <a:lstStyle/>
            <a:p>
              <a:pPr algn="ctr">
                <a:lnSpc>
                  <a:spcPts val="4416"/>
                </a:lnSpc>
              </a:pPr>
              <a:r>
                <a:rPr lang="en-US" sz="2400" dirty="0">
                  <a:solidFill>
                    <a:srgbClr val="000000"/>
                  </a:solidFill>
                  <a:latin typeface="Paytone One Bold"/>
                </a:rPr>
                <a:t>System Benefits </a:t>
              </a:r>
            </a:p>
          </p:txBody>
        </p:sp>
        <p:sp>
          <p:nvSpPr>
            <p:cNvPr id="46" name="TextBox 9">
              <a:extLst>
                <a:ext uri="{FF2B5EF4-FFF2-40B4-BE49-F238E27FC236}">
                  <a16:creationId xmlns:a16="http://schemas.microsoft.com/office/drawing/2014/main" id="{7ED8742F-928F-14A3-0947-7335D4F2ED12}"/>
                </a:ext>
              </a:extLst>
            </p:cNvPr>
            <p:cNvSpPr txBox="1"/>
            <p:nvPr/>
          </p:nvSpPr>
          <p:spPr>
            <a:xfrm>
              <a:off x="496096" y="5738566"/>
              <a:ext cx="3190510" cy="1983712"/>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With a reliable multi-warehouse management system, all branches can be managed and synced together easily &amp; efficiently</a:t>
              </a:r>
            </a:p>
          </p:txBody>
        </p:sp>
      </p:grpSp>
      <p:pic>
        <p:nvPicPr>
          <p:cNvPr id="12" name="Picture 6">
            <a:extLst>
              <a:ext uri="{FF2B5EF4-FFF2-40B4-BE49-F238E27FC236}">
                <a16:creationId xmlns:a16="http://schemas.microsoft.com/office/drawing/2014/main" id="{50E969C2-AFD9-292A-4B15-F827B54343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09198" y="521919"/>
            <a:ext cx="1644976" cy="1644976"/>
          </a:xfrm>
          <a:prstGeom prst="rect">
            <a:avLst/>
          </a:prstGeom>
        </p:spPr>
      </p:pic>
    </p:spTree>
    <p:extLst>
      <p:ext uri="{BB962C8B-B14F-4D97-AF65-F5344CB8AC3E}">
        <p14:creationId xmlns:p14="http://schemas.microsoft.com/office/powerpoint/2010/main" val="123368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2163417" y="599828"/>
            <a:ext cx="15679454" cy="1231106"/>
          </a:xfrm>
          <a:prstGeom prst="rect">
            <a:avLst/>
          </a:prstGeom>
        </p:spPr>
        <p:txBody>
          <a:bodyPr wrap="square" lIns="0" tIns="0" rIns="0" bIns="0" rtlCol="0" anchor="t">
            <a:spAutoFit/>
          </a:bodyPr>
          <a:lstStyle/>
          <a:p>
            <a:r>
              <a:rPr lang="en-CA" sz="8000" dirty="0">
                <a:solidFill>
                  <a:srgbClr val="000000"/>
                </a:solidFill>
                <a:latin typeface="Quicksand Bold"/>
              </a:rPr>
              <a:t>Improper Supplier Management</a:t>
            </a:r>
          </a:p>
        </p:txBody>
      </p:sp>
      <p:grpSp>
        <p:nvGrpSpPr>
          <p:cNvPr id="42" name="Group 41">
            <a:extLst>
              <a:ext uri="{FF2B5EF4-FFF2-40B4-BE49-F238E27FC236}">
                <a16:creationId xmlns:a16="http://schemas.microsoft.com/office/drawing/2014/main" id="{FF894EEF-51D3-C864-28D9-F6E5D629AEA2}"/>
              </a:ext>
            </a:extLst>
          </p:cNvPr>
          <p:cNvGrpSpPr/>
          <p:nvPr/>
        </p:nvGrpSpPr>
        <p:grpSpPr>
          <a:xfrm>
            <a:off x="7391400" y="2346976"/>
            <a:ext cx="8337224" cy="3812104"/>
            <a:chOff x="6256597" y="2426476"/>
            <a:chExt cx="7768467" cy="3891899"/>
          </a:xfrm>
        </p:grpSpPr>
        <p:grpSp>
          <p:nvGrpSpPr>
            <p:cNvPr id="32" name="Group 31">
              <a:extLst>
                <a:ext uri="{FF2B5EF4-FFF2-40B4-BE49-F238E27FC236}">
                  <a16:creationId xmlns:a16="http://schemas.microsoft.com/office/drawing/2014/main" id="{FC162140-E95D-0047-5758-DA44EEE9B0A8}"/>
                </a:ext>
              </a:extLst>
            </p:cNvPr>
            <p:cNvGrpSpPr/>
            <p:nvPr/>
          </p:nvGrpSpPr>
          <p:grpSpPr>
            <a:xfrm>
              <a:off x="6256597" y="2538424"/>
              <a:ext cx="7768467" cy="3779951"/>
              <a:chOff x="9490833" y="2865098"/>
              <a:chExt cx="7768467" cy="5593296"/>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0833" y="2865098"/>
                <a:ext cx="7768467" cy="5593296"/>
              </a:xfrm>
              <a:prstGeom prst="rect">
                <a:avLst/>
              </a:prstGeom>
            </p:spPr>
          </p:pic>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60B7C34-9621-BFF8-7038-27BC91F22E3F}"/>
                      </a:ext>
                    </a:extLst>
                  </p14:cNvPr>
                  <p14:cNvContentPartPr/>
                  <p14:nvPr/>
                </p14:nvContentPartPr>
                <p14:xfrm>
                  <a:off x="12583252" y="3151171"/>
                  <a:ext cx="1310760" cy="195120"/>
                </p14:xfrm>
              </p:contentPart>
            </mc:Choice>
            <mc:Fallback xmlns="">
              <p:pic>
                <p:nvPicPr>
                  <p:cNvPr id="31" name="Ink 30">
                    <a:extLst>
                      <a:ext uri="{FF2B5EF4-FFF2-40B4-BE49-F238E27FC236}">
                        <a16:creationId xmlns:a16="http://schemas.microsoft.com/office/drawing/2014/main" id="{960B7C34-9621-BFF8-7038-27BC91F22E3F}"/>
                      </a:ext>
                    </a:extLst>
                  </p:cNvPr>
                  <p:cNvPicPr/>
                  <p:nvPr/>
                </p:nvPicPr>
                <p:blipFill>
                  <a:blip r:embed="rId7"/>
                  <a:stretch>
                    <a:fillRect/>
                  </a:stretch>
                </p:blipFill>
                <p:spPr>
                  <a:xfrm>
                    <a:off x="12524556" y="3055791"/>
                    <a:ext cx="1427816" cy="385335"/>
                  </a:xfrm>
                  <a:prstGeom prst="rect">
                    <a:avLst/>
                  </a:prstGeom>
                </p:spPr>
              </p:pic>
            </mc:Fallback>
          </mc:AlternateContent>
        </p:grpSp>
        <p:sp>
          <p:nvSpPr>
            <p:cNvPr id="10" name="TextBox 10"/>
            <p:cNvSpPr txBox="1"/>
            <p:nvPr/>
          </p:nvSpPr>
          <p:spPr>
            <a:xfrm>
              <a:off x="6511489" y="3336987"/>
              <a:ext cx="7218883" cy="1645329"/>
            </a:xfrm>
            <a:prstGeom prst="rect">
              <a:avLst/>
            </a:prstGeom>
          </p:spPr>
          <p:txBody>
            <a:bodyPr wrap="square" lIns="0" tIns="0" rIns="0" bIns="0" rtlCol="0" anchor="t">
              <a:spAutoFit/>
            </a:bodyPr>
            <a:lstStyle/>
            <a:p>
              <a:pPr algn="just">
                <a:lnSpc>
                  <a:spcPts val="4329"/>
                </a:lnSpc>
              </a:pPr>
              <a:r>
                <a:rPr lang="en-US" sz="3092" dirty="0">
                  <a:latin typeface="Quicksand Bold"/>
                </a:rPr>
                <a:t>Time wasted for late delivery</a:t>
              </a:r>
            </a:p>
            <a:p>
              <a:pPr algn="just">
                <a:lnSpc>
                  <a:spcPts val="4329"/>
                </a:lnSpc>
              </a:pPr>
              <a:r>
                <a:rPr lang="en-US" sz="3092" dirty="0">
                  <a:latin typeface="Quicksand Bold"/>
                </a:rPr>
                <a:t>More expenses from expensive suppliers</a:t>
              </a:r>
            </a:p>
            <a:p>
              <a:pPr algn="just">
                <a:lnSpc>
                  <a:spcPts val="4329"/>
                </a:lnSpc>
              </a:pPr>
              <a:r>
                <a:rPr lang="en-US" sz="3092" dirty="0">
                  <a:latin typeface="Quicksand Bold"/>
                </a:rPr>
                <a:t>Low quality or expired supplies</a:t>
              </a:r>
            </a:p>
          </p:txBody>
        </p:sp>
        <p:sp>
          <p:nvSpPr>
            <p:cNvPr id="8" name="TextBox 8"/>
            <p:cNvSpPr txBox="1"/>
            <p:nvPr/>
          </p:nvSpPr>
          <p:spPr>
            <a:xfrm>
              <a:off x="9083876" y="2426476"/>
              <a:ext cx="2113907" cy="629475"/>
            </a:xfrm>
            <a:prstGeom prst="rect">
              <a:avLst/>
            </a:prstGeom>
          </p:spPr>
          <p:txBody>
            <a:bodyPr lIns="0" tIns="0" rIns="0" bIns="0" rtlCol="0" anchor="t">
              <a:spAutoFit/>
            </a:bodyPr>
            <a:lstStyle/>
            <a:p>
              <a:pPr algn="ctr">
                <a:lnSpc>
                  <a:spcPts val="4416"/>
                </a:lnSpc>
              </a:pPr>
              <a:r>
                <a:rPr lang="en-US" sz="2800" dirty="0">
                  <a:solidFill>
                    <a:srgbClr val="000000"/>
                  </a:solidFill>
                  <a:latin typeface="Paytone One Bold"/>
                </a:rPr>
                <a:t>Result</a:t>
              </a:r>
            </a:p>
          </p:txBody>
        </p:sp>
      </p:grpSp>
      <p:grpSp>
        <p:nvGrpSpPr>
          <p:cNvPr id="41" name="Group 40">
            <a:extLst>
              <a:ext uri="{FF2B5EF4-FFF2-40B4-BE49-F238E27FC236}">
                <a16:creationId xmlns:a16="http://schemas.microsoft.com/office/drawing/2014/main" id="{26C8B904-09C0-27AB-1371-447842E38206}"/>
              </a:ext>
            </a:extLst>
          </p:cNvPr>
          <p:cNvGrpSpPr/>
          <p:nvPr/>
        </p:nvGrpSpPr>
        <p:grpSpPr>
          <a:xfrm>
            <a:off x="2163416" y="2758774"/>
            <a:ext cx="3599390" cy="2744654"/>
            <a:chOff x="371155" y="5067300"/>
            <a:chExt cx="3599390" cy="2744654"/>
          </a:xfrm>
        </p:grpSpPr>
        <p:grpSp>
          <p:nvGrpSpPr>
            <p:cNvPr id="40" name="Group 39">
              <a:extLst>
                <a:ext uri="{FF2B5EF4-FFF2-40B4-BE49-F238E27FC236}">
                  <a16:creationId xmlns:a16="http://schemas.microsoft.com/office/drawing/2014/main" id="{BA51CF16-D519-BFA5-0ABB-39C50F5BF101}"/>
                </a:ext>
              </a:extLst>
            </p:cNvPr>
            <p:cNvGrpSpPr/>
            <p:nvPr/>
          </p:nvGrpSpPr>
          <p:grpSpPr>
            <a:xfrm>
              <a:off x="371155" y="5220393"/>
              <a:ext cx="3599390" cy="2591561"/>
              <a:chOff x="371155" y="3302552"/>
              <a:chExt cx="3599390" cy="2591561"/>
            </a:xfrm>
          </p:grpSpPr>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175305CF-12E1-9305-DE63-7294B73D24C7}"/>
                      </a:ext>
                    </a:extLst>
                  </p14:cNvPr>
                  <p14:cNvContentPartPr/>
                  <p14:nvPr/>
                </p14:nvContentPartPr>
                <p14:xfrm>
                  <a:off x="1661197" y="3390900"/>
                  <a:ext cx="1019306" cy="149106"/>
                </p14:xfrm>
              </p:contentPart>
            </mc:Choice>
            <mc:Fallback xmlns="">
              <p:pic>
                <p:nvPicPr>
                  <p:cNvPr id="26" name="Ink 25">
                    <a:extLst>
                      <a:ext uri="{FF2B5EF4-FFF2-40B4-BE49-F238E27FC236}">
                        <a16:creationId xmlns:a16="http://schemas.microsoft.com/office/drawing/2014/main" id="{175305CF-12E1-9305-DE63-7294B73D24C7}"/>
                      </a:ext>
                    </a:extLst>
                  </p:cNvPr>
                  <p:cNvPicPr/>
                  <p:nvPr/>
                </p:nvPicPr>
                <p:blipFill>
                  <a:blip r:embed="rId11"/>
                  <a:stretch>
                    <a:fillRect/>
                  </a:stretch>
                </p:blipFill>
                <p:spPr>
                  <a:xfrm>
                    <a:off x="1598210" y="3328024"/>
                    <a:ext cx="1144920" cy="274499"/>
                  </a:xfrm>
                  <a:prstGeom prst="rect">
                    <a:avLst/>
                  </a:prstGeom>
                </p:spPr>
              </p:pic>
            </mc:Fallback>
          </mc:AlternateContent>
        </p:grpSp>
        <p:sp>
          <p:nvSpPr>
            <p:cNvPr id="7" name="TextBox 7"/>
            <p:cNvSpPr txBox="1"/>
            <p:nvPr/>
          </p:nvSpPr>
          <p:spPr>
            <a:xfrm>
              <a:off x="1066800" y="5067300"/>
              <a:ext cx="2113907" cy="485582"/>
            </a:xfrm>
            <a:prstGeom prst="rect">
              <a:avLst/>
            </a:prstGeom>
          </p:spPr>
          <p:txBody>
            <a:bodyPr lIns="0" tIns="0" rIns="0" bIns="0" rtlCol="0" anchor="t">
              <a:spAutoFit/>
            </a:bodyPr>
            <a:lstStyle/>
            <a:p>
              <a:pPr algn="ctr">
                <a:lnSpc>
                  <a:spcPts val="4416"/>
                </a:lnSpc>
              </a:pPr>
              <a:r>
                <a:rPr lang="en-US" sz="2000" dirty="0">
                  <a:solidFill>
                    <a:srgbClr val="000000"/>
                  </a:solidFill>
                  <a:latin typeface="Paytone One Bold"/>
                </a:rPr>
                <a:t>Affect</a:t>
              </a:r>
            </a:p>
          </p:txBody>
        </p:sp>
        <p:sp>
          <p:nvSpPr>
            <p:cNvPr id="9" name="TextBox 9"/>
            <p:cNvSpPr txBox="1"/>
            <p:nvPr/>
          </p:nvSpPr>
          <p:spPr>
            <a:xfrm>
              <a:off x="767115" y="6064010"/>
              <a:ext cx="2807470" cy="1060162"/>
            </a:xfrm>
            <a:prstGeom prst="rect">
              <a:avLst/>
            </a:prstGeom>
          </p:spPr>
          <p:txBody>
            <a:bodyPr wrap="square" lIns="0" tIns="0" rIns="0" bIns="0" rtlCol="0" anchor="t">
              <a:spAutoFit/>
            </a:bodyPr>
            <a:lstStyle/>
            <a:p>
              <a:pPr>
                <a:lnSpc>
                  <a:spcPts val="4329"/>
                </a:lnSpc>
              </a:pPr>
              <a:r>
                <a:rPr lang="en-US" sz="3092" dirty="0">
                  <a:solidFill>
                    <a:srgbClr val="000000"/>
                  </a:solidFill>
                  <a:latin typeface="Quicksand Bold"/>
                </a:rPr>
                <a:t>Owner</a:t>
              </a:r>
            </a:p>
            <a:p>
              <a:pPr>
                <a:lnSpc>
                  <a:spcPts val="4329"/>
                </a:lnSpc>
              </a:pPr>
              <a:r>
                <a:rPr lang="en-US" sz="3092" dirty="0">
                  <a:solidFill>
                    <a:srgbClr val="000000"/>
                  </a:solidFill>
                  <a:latin typeface="Quicksand Bold"/>
                </a:rPr>
                <a:t>Supplier </a:t>
              </a:r>
            </a:p>
          </p:txBody>
        </p:sp>
      </p:grpSp>
      <p:grpSp>
        <p:nvGrpSpPr>
          <p:cNvPr id="43" name="Group 42">
            <a:extLst>
              <a:ext uri="{FF2B5EF4-FFF2-40B4-BE49-F238E27FC236}">
                <a16:creationId xmlns:a16="http://schemas.microsoft.com/office/drawing/2014/main" id="{1310BB51-515B-8FBD-0A8D-596B7F7DF2DD}"/>
              </a:ext>
            </a:extLst>
          </p:cNvPr>
          <p:cNvGrpSpPr/>
          <p:nvPr/>
        </p:nvGrpSpPr>
        <p:grpSpPr>
          <a:xfrm>
            <a:off x="2971800" y="6289599"/>
            <a:ext cx="6585656" cy="3611661"/>
            <a:chOff x="371155" y="5172573"/>
            <a:chExt cx="3599390" cy="2639381"/>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5220393"/>
              <a:ext cx="3599390" cy="2591561"/>
              <a:chOff x="371155" y="3302552"/>
              <a:chExt cx="3599390" cy="2591561"/>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661197" y="339090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13"/>
                  <a:stretch>
                    <a:fillRect/>
                  </a:stretch>
                </p:blipFill>
                <p:spPr>
                  <a:xfrm>
                    <a:off x="1626761" y="3344880"/>
                    <a:ext cx="108798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453980" y="5172573"/>
              <a:ext cx="1394113" cy="363951"/>
            </a:xfrm>
            <a:prstGeom prst="rect">
              <a:avLst/>
            </a:prstGeom>
          </p:spPr>
          <p:txBody>
            <a:bodyPr wrap="square" lIns="0" tIns="0" rIns="0" bIns="0" rtlCol="0" anchor="t">
              <a:spAutoFit/>
            </a:bodyPr>
            <a:lstStyle/>
            <a:p>
              <a:pPr algn="ctr">
                <a:lnSpc>
                  <a:spcPts val="4416"/>
                </a:lnSpc>
              </a:pPr>
              <a:r>
                <a:rPr lang="en-US" sz="2400" dirty="0">
                  <a:solidFill>
                    <a:srgbClr val="000000"/>
                  </a:solidFill>
                  <a:latin typeface="Paytone One Bold"/>
                </a:rPr>
                <a:t>System Benefits </a:t>
              </a:r>
            </a:p>
          </p:txBody>
        </p:sp>
        <p:sp>
          <p:nvSpPr>
            <p:cNvPr id="46" name="TextBox 9">
              <a:extLst>
                <a:ext uri="{FF2B5EF4-FFF2-40B4-BE49-F238E27FC236}">
                  <a16:creationId xmlns:a16="http://schemas.microsoft.com/office/drawing/2014/main" id="{7ED8742F-928F-14A3-0947-7335D4F2ED12}"/>
                </a:ext>
              </a:extLst>
            </p:cNvPr>
            <p:cNvSpPr txBox="1"/>
            <p:nvPr/>
          </p:nvSpPr>
          <p:spPr>
            <a:xfrm>
              <a:off x="478922" y="5876776"/>
              <a:ext cx="3190510" cy="1580728"/>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system keeps track on reliable suppliers, supplies, the best pricing, and on-time delivery</a:t>
              </a:r>
            </a:p>
          </p:txBody>
        </p:sp>
      </p:grpSp>
      <p:pic>
        <p:nvPicPr>
          <p:cNvPr id="11" name="Picture 7">
            <a:extLst>
              <a:ext uri="{FF2B5EF4-FFF2-40B4-BE49-F238E27FC236}">
                <a16:creationId xmlns:a16="http://schemas.microsoft.com/office/drawing/2014/main" id="{D8AAAFE3-4B9F-0522-B35A-BDB7AEDDD53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81816" y="476111"/>
            <a:ext cx="1724761" cy="1724761"/>
          </a:xfrm>
          <a:prstGeom prst="rect">
            <a:avLst/>
          </a:prstGeom>
        </p:spPr>
      </p:pic>
    </p:spTree>
    <p:extLst>
      <p:ext uri="{BB962C8B-B14F-4D97-AF65-F5344CB8AC3E}">
        <p14:creationId xmlns:p14="http://schemas.microsoft.com/office/powerpoint/2010/main" val="4002444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3508" y="2986456"/>
            <a:ext cx="19110882" cy="1254368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477000" y="345890"/>
            <a:ext cx="6443609" cy="3946369"/>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04763" y="6856469"/>
            <a:ext cx="7990040" cy="720090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32578" y="-888991"/>
            <a:ext cx="7315200" cy="2469762"/>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86028" y="345890"/>
            <a:ext cx="2687386" cy="2335582"/>
          </a:xfrm>
          <a:prstGeom prst="rect">
            <a:avLst/>
          </a:prstGeom>
        </p:spPr>
      </p:pic>
      <p:sp>
        <p:nvSpPr>
          <p:cNvPr id="9" name="TextBox 9"/>
          <p:cNvSpPr txBox="1"/>
          <p:nvPr/>
        </p:nvSpPr>
        <p:spPr>
          <a:xfrm>
            <a:off x="7142189" y="1958600"/>
            <a:ext cx="5278411" cy="898900"/>
          </a:xfrm>
          <a:prstGeom prst="rect">
            <a:avLst/>
          </a:prstGeom>
        </p:spPr>
        <p:txBody>
          <a:bodyPr wrap="square" lIns="0" tIns="0" rIns="0" bIns="0" rtlCol="0" anchor="t">
            <a:spAutoFit/>
          </a:bodyPr>
          <a:lstStyle/>
          <a:p>
            <a:pPr algn="ctr">
              <a:lnSpc>
                <a:spcPts val="7449"/>
              </a:lnSpc>
            </a:pPr>
            <a:r>
              <a:rPr lang="en-US" sz="6000" dirty="0">
                <a:solidFill>
                  <a:srgbClr val="000000"/>
                </a:solidFill>
                <a:latin typeface="Paytone One Bold"/>
              </a:rPr>
              <a:t>Stakeholders</a:t>
            </a:r>
          </a:p>
        </p:txBody>
      </p:sp>
      <p:grpSp>
        <p:nvGrpSpPr>
          <p:cNvPr id="15" name="Group 14">
            <a:extLst>
              <a:ext uri="{FF2B5EF4-FFF2-40B4-BE49-F238E27FC236}">
                <a16:creationId xmlns:a16="http://schemas.microsoft.com/office/drawing/2014/main" id="{0750E243-5608-AB20-C337-B2006E79BDC9}"/>
              </a:ext>
            </a:extLst>
          </p:cNvPr>
          <p:cNvGrpSpPr/>
          <p:nvPr/>
        </p:nvGrpSpPr>
        <p:grpSpPr>
          <a:xfrm>
            <a:off x="4876800" y="4537044"/>
            <a:ext cx="3502841" cy="1116085"/>
            <a:chOff x="781036" y="5115339"/>
            <a:chExt cx="3502841" cy="1116085"/>
          </a:xfrm>
        </p:grpSpPr>
        <p:pic>
          <p:nvPicPr>
            <p:cNvPr id="10" name="Picture 2">
              <a:extLst>
                <a:ext uri="{FF2B5EF4-FFF2-40B4-BE49-F238E27FC236}">
                  <a16:creationId xmlns:a16="http://schemas.microsoft.com/office/drawing/2014/main" id="{D7F9D24B-2B1A-93B4-EBC5-7561C7872D5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14" name="TextBox 13">
              <a:extLst>
                <a:ext uri="{FF2B5EF4-FFF2-40B4-BE49-F238E27FC236}">
                  <a16:creationId xmlns:a16="http://schemas.microsoft.com/office/drawing/2014/main" id="{98442B9E-C834-9E8E-5499-D43D2A2E2FF8}"/>
                </a:ext>
              </a:extLst>
            </p:cNvPr>
            <p:cNvSpPr txBox="1"/>
            <p:nvPr/>
          </p:nvSpPr>
          <p:spPr>
            <a:xfrm>
              <a:off x="1557726" y="5322204"/>
              <a:ext cx="1949460" cy="713272"/>
            </a:xfrm>
            <a:prstGeom prst="rect">
              <a:avLst/>
            </a:prstGeom>
            <a:noFill/>
          </p:spPr>
          <p:txBody>
            <a:bodyPr wrap="square" rtlCol="0">
              <a:spAutoFit/>
            </a:bodyPr>
            <a:lstStyle/>
            <a:p>
              <a:r>
                <a:rPr lang="en-US" sz="4035" dirty="0">
                  <a:solidFill>
                    <a:srgbClr val="000000"/>
                  </a:solidFill>
                  <a:latin typeface="Quicksand Bold"/>
                </a:rPr>
                <a:t>Owner</a:t>
              </a:r>
              <a:endParaRPr lang="en-CA" sz="4035" dirty="0">
                <a:solidFill>
                  <a:srgbClr val="000000"/>
                </a:solidFill>
                <a:latin typeface="Quicksand Bold"/>
              </a:endParaRPr>
            </a:p>
          </p:txBody>
        </p:sp>
      </p:grpSp>
      <p:grpSp>
        <p:nvGrpSpPr>
          <p:cNvPr id="18" name="Group 17">
            <a:extLst>
              <a:ext uri="{FF2B5EF4-FFF2-40B4-BE49-F238E27FC236}">
                <a16:creationId xmlns:a16="http://schemas.microsoft.com/office/drawing/2014/main" id="{31713E09-4043-7093-A567-BB62EB3CC2E6}"/>
              </a:ext>
            </a:extLst>
          </p:cNvPr>
          <p:cNvGrpSpPr/>
          <p:nvPr/>
        </p:nvGrpSpPr>
        <p:grpSpPr>
          <a:xfrm>
            <a:off x="7131711" y="5925286"/>
            <a:ext cx="3502841" cy="1116085"/>
            <a:chOff x="781036" y="5115339"/>
            <a:chExt cx="3502841" cy="1116085"/>
          </a:xfrm>
        </p:grpSpPr>
        <p:pic>
          <p:nvPicPr>
            <p:cNvPr id="19" name="Picture 2">
              <a:extLst>
                <a:ext uri="{FF2B5EF4-FFF2-40B4-BE49-F238E27FC236}">
                  <a16:creationId xmlns:a16="http://schemas.microsoft.com/office/drawing/2014/main" id="{346D6607-6A20-24AE-D991-8A42B194484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20" name="TextBox 19">
              <a:extLst>
                <a:ext uri="{FF2B5EF4-FFF2-40B4-BE49-F238E27FC236}">
                  <a16:creationId xmlns:a16="http://schemas.microsoft.com/office/drawing/2014/main" id="{65D0027B-CCD5-67D0-F8DB-49DBE5A094CC}"/>
                </a:ext>
              </a:extLst>
            </p:cNvPr>
            <p:cNvSpPr txBox="1"/>
            <p:nvPr/>
          </p:nvSpPr>
          <p:spPr>
            <a:xfrm>
              <a:off x="1534363" y="5324799"/>
              <a:ext cx="2070117" cy="713272"/>
            </a:xfrm>
            <a:prstGeom prst="rect">
              <a:avLst/>
            </a:prstGeom>
            <a:noFill/>
          </p:spPr>
          <p:txBody>
            <a:bodyPr wrap="square" rtlCol="0">
              <a:spAutoFit/>
            </a:bodyPr>
            <a:lstStyle/>
            <a:p>
              <a:r>
                <a:rPr lang="en-US" sz="4035" dirty="0">
                  <a:solidFill>
                    <a:srgbClr val="000000"/>
                  </a:solidFill>
                  <a:latin typeface="Quicksand Bold"/>
                </a:rPr>
                <a:t>Admin</a:t>
              </a:r>
              <a:endParaRPr lang="en-CA" sz="4035" dirty="0">
                <a:solidFill>
                  <a:srgbClr val="000000"/>
                </a:solidFill>
                <a:latin typeface="Quicksand Bold"/>
              </a:endParaRPr>
            </a:p>
          </p:txBody>
        </p:sp>
      </p:grpSp>
      <p:grpSp>
        <p:nvGrpSpPr>
          <p:cNvPr id="21" name="Group 20">
            <a:extLst>
              <a:ext uri="{FF2B5EF4-FFF2-40B4-BE49-F238E27FC236}">
                <a16:creationId xmlns:a16="http://schemas.microsoft.com/office/drawing/2014/main" id="{0ED82F97-DB06-06A1-A15B-2975DB0ED415}"/>
              </a:ext>
            </a:extLst>
          </p:cNvPr>
          <p:cNvGrpSpPr/>
          <p:nvPr/>
        </p:nvGrpSpPr>
        <p:grpSpPr>
          <a:xfrm>
            <a:off x="2839064" y="8958508"/>
            <a:ext cx="3502841" cy="1116085"/>
            <a:chOff x="781036" y="5115339"/>
            <a:chExt cx="3502841" cy="1116085"/>
          </a:xfrm>
        </p:grpSpPr>
        <p:pic>
          <p:nvPicPr>
            <p:cNvPr id="22" name="Picture 2">
              <a:extLst>
                <a:ext uri="{FF2B5EF4-FFF2-40B4-BE49-F238E27FC236}">
                  <a16:creationId xmlns:a16="http://schemas.microsoft.com/office/drawing/2014/main" id="{130FFABB-ADB9-42D4-D77C-2A101A736AB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23" name="TextBox 22">
              <a:extLst>
                <a:ext uri="{FF2B5EF4-FFF2-40B4-BE49-F238E27FC236}">
                  <a16:creationId xmlns:a16="http://schemas.microsoft.com/office/drawing/2014/main" id="{1253CBDE-0340-5DFA-1D86-A812741163CD}"/>
                </a:ext>
              </a:extLst>
            </p:cNvPr>
            <p:cNvSpPr txBox="1"/>
            <p:nvPr/>
          </p:nvSpPr>
          <p:spPr>
            <a:xfrm>
              <a:off x="1497397" y="5322038"/>
              <a:ext cx="2070117" cy="713272"/>
            </a:xfrm>
            <a:prstGeom prst="rect">
              <a:avLst/>
            </a:prstGeom>
            <a:noFill/>
          </p:spPr>
          <p:txBody>
            <a:bodyPr wrap="square" rtlCol="0">
              <a:spAutoFit/>
            </a:bodyPr>
            <a:lstStyle/>
            <a:p>
              <a:r>
                <a:rPr lang="en-US" sz="4035" dirty="0">
                  <a:solidFill>
                    <a:srgbClr val="000000"/>
                  </a:solidFill>
                  <a:latin typeface="Quicksand Bold"/>
                </a:rPr>
                <a:t>Waiter</a:t>
              </a:r>
              <a:endParaRPr lang="en-CA" sz="4035" dirty="0">
                <a:solidFill>
                  <a:srgbClr val="000000"/>
                </a:solidFill>
                <a:latin typeface="Quicksand Bold"/>
              </a:endParaRPr>
            </a:p>
          </p:txBody>
        </p:sp>
      </p:grpSp>
      <p:grpSp>
        <p:nvGrpSpPr>
          <p:cNvPr id="24" name="Group 23">
            <a:extLst>
              <a:ext uri="{FF2B5EF4-FFF2-40B4-BE49-F238E27FC236}">
                <a16:creationId xmlns:a16="http://schemas.microsoft.com/office/drawing/2014/main" id="{00026B7A-4621-21A2-45D5-F1E7FC3B6D48}"/>
              </a:ext>
            </a:extLst>
          </p:cNvPr>
          <p:cNvGrpSpPr/>
          <p:nvPr/>
        </p:nvGrpSpPr>
        <p:grpSpPr>
          <a:xfrm>
            <a:off x="2839064" y="7443696"/>
            <a:ext cx="3576282" cy="1116085"/>
            <a:chOff x="781036" y="5115339"/>
            <a:chExt cx="3576282" cy="1116085"/>
          </a:xfrm>
        </p:grpSpPr>
        <p:pic>
          <p:nvPicPr>
            <p:cNvPr id="25" name="Picture 2">
              <a:extLst>
                <a:ext uri="{FF2B5EF4-FFF2-40B4-BE49-F238E27FC236}">
                  <a16:creationId xmlns:a16="http://schemas.microsoft.com/office/drawing/2014/main" id="{0A4904AB-5032-A296-BDA8-387449A0C35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26" name="TextBox 25">
              <a:extLst>
                <a:ext uri="{FF2B5EF4-FFF2-40B4-BE49-F238E27FC236}">
                  <a16:creationId xmlns:a16="http://schemas.microsoft.com/office/drawing/2014/main" id="{FF7519DC-79E4-5A5B-9532-F4C4FBB8DA56}"/>
                </a:ext>
              </a:extLst>
            </p:cNvPr>
            <p:cNvSpPr txBox="1"/>
            <p:nvPr/>
          </p:nvSpPr>
          <p:spPr>
            <a:xfrm>
              <a:off x="854477" y="5322038"/>
              <a:ext cx="3502841" cy="713272"/>
            </a:xfrm>
            <a:prstGeom prst="rect">
              <a:avLst/>
            </a:prstGeom>
            <a:noFill/>
          </p:spPr>
          <p:txBody>
            <a:bodyPr wrap="square" rtlCol="0">
              <a:spAutoFit/>
            </a:bodyPr>
            <a:lstStyle/>
            <a:p>
              <a:r>
                <a:rPr lang="en-US" sz="4035" dirty="0">
                  <a:solidFill>
                    <a:srgbClr val="000000"/>
                  </a:solidFill>
                  <a:latin typeface="Quicksand Bold"/>
                </a:rPr>
                <a:t>Spanish Chef</a:t>
              </a:r>
              <a:endParaRPr lang="en-CA" sz="4035" dirty="0">
                <a:solidFill>
                  <a:srgbClr val="000000"/>
                </a:solidFill>
                <a:latin typeface="Quicksand Bold"/>
              </a:endParaRPr>
            </a:p>
          </p:txBody>
        </p:sp>
      </p:grpSp>
      <p:grpSp>
        <p:nvGrpSpPr>
          <p:cNvPr id="27" name="Group 26">
            <a:extLst>
              <a:ext uri="{FF2B5EF4-FFF2-40B4-BE49-F238E27FC236}">
                <a16:creationId xmlns:a16="http://schemas.microsoft.com/office/drawing/2014/main" id="{9D0800B7-5D49-FAFB-E877-17125F5F4462}"/>
              </a:ext>
            </a:extLst>
          </p:cNvPr>
          <p:cNvGrpSpPr/>
          <p:nvPr/>
        </p:nvGrpSpPr>
        <p:grpSpPr>
          <a:xfrm>
            <a:off x="7131711" y="7427056"/>
            <a:ext cx="3502841" cy="1116085"/>
            <a:chOff x="781036" y="5115339"/>
            <a:chExt cx="3502841" cy="1116085"/>
          </a:xfrm>
        </p:grpSpPr>
        <p:pic>
          <p:nvPicPr>
            <p:cNvPr id="28" name="Picture 2">
              <a:extLst>
                <a:ext uri="{FF2B5EF4-FFF2-40B4-BE49-F238E27FC236}">
                  <a16:creationId xmlns:a16="http://schemas.microsoft.com/office/drawing/2014/main" id="{85E60AA5-3074-4A48-4040-AFA438ADEBA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29" name="TextBox 28">
              <a:extLst>
                <a:ext uri="{FF2B5EF4-FFF2-40B4-BE49-F238E27FC236}">
                  <a16:creationId xmlns:a16="http://schemas.microsoft.com/office/drawing/2014/main" id="{D20DAE26-9DE2-0A82-C5B0-E62FC700A43E}"/>
                </a:ext>
              </a:extLst>
            </p:cNvPr>
            <p:cNvSpPr txBox="1"/>
            <p:nvPr/>
          </p:nvSpPr>
          <p:spPr>
            <a:xfrm>
              <a:off x="1279131" y="5277920"/>
              <a:ext cx="2580582" cy="713272"/>
            </a:xfrm>
            <a:prstGeom prst="rect">
              <a:avLst/>
            </a:prstGeom>
            <a:noFill/>
          </p:spPr>
          <p:txBody>
            <a:bodyPr wrap="square" rtlCol="0">
              <a:spAutoFit/>
            </a:bodyPr>
            <a:lstStyle/>
            <a:p>
              <a:r>
                <a:rPr lang="en-US" sz="4035" dirty="0">
                  <a:solidFill>
                    <a:srgbClr val="000000"/>
                  </a:solidFill>
                  <a:latin typeface="Quicksand Bold"/>
                </a:rPr>
                <a:t>Customer</a:t>
              </a:r>
              <a:endParaRPr lang="en-CA" sz="4035" dirty="0">
                <a:solidFill>
                  <a:srgbClr val="000000"/>
                </a:solidFill>
                <a:latin typeface="Quicksand Bold"/>
              </a:endParaRPr>
            </a:p>
          </p:txBody>
        </p:sp>
      </p:grpSp>
      <p:grpSp>
        <p:nvGrpSpPr>
          <p:cNvPr id="30" name="Group 29">
            <a:extLst>
              <a:ext uri="{FF2B5EF4-FFF2-40B4-BE49-F238E27FC236}">
                <a16:creationId xmlns:a16="http://schemas.microsoft.com/office/drawing/2014/main" id="{CEC61C7C-A89B-000E-E35F-7C4B4A8A17B2}"/>
              </a:ext>
            </a:extLst>
          </p:cNvPr>
          <p:cNvGrpSpPr/>
          <p:nvPr/>
        </p:nvGrpSpPr>
        <p:grpSpPr>
          <a:xfrm>
            <a:off x="7131709" y="8927600"/>
            <a:ext cx="3502841" cy="1116085"/>
            <a:chOff x="781036" y="5115339"/>
            <a:chExt cx="3502841" cy="1116085"/>
          </a:xfrm>
        </p:grpSpPr>
        <p:pic>
          <p:nvPicPr>
            <p:cNvPr id="31" name="Picture 2">
              <a:extLst>
                <a:ext uri="{FF2B5EF4-FFF2-40B4-BE49-F238E27FC236}">
                  <a16:creationId xmlns:a16="http://schemas.microsoft.com/office/drawing/2014/main" id="{F7AE9DBF-1CAB-B807-39F6-FD5779E5077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32" name="TextBox 31">
              <a:extLst>
                <a:ext uri="{FF2B5EF4-FFF2-40B4-BE49-F238E27FC236}">
                  <a16:creationId xmlns:a16="http://schemas.microsoft.com/office/drawing/2014/main" id="{FEEE3B8A-1B73-5EB9-0315-550BDAEDFDFF}"/>
                </a:ext>
              </a:extLst>
            </p:cNvPr>
            <p:cNvSpPr txBox="1"/>
            <p:nvPr/>
          </p:nvSpPr>
          <p:spPr>
            <a:xfrm>
              <a:off x="1497397" y="5322038"/>
              <a:ext cx="2070117" cy="713272"/>
            </a:xfrm>
            <a:prstGeom prst="rect">
              <a:avLst/>
            </a:prstGeom>
            <a:noFill/>
          </p:spPr>
          <p:txBody>
            <a:bodyPr wrap="square" rtlCol="0">
              <a:spAutoFit/>
            </a:bodyPr>
            <a:lstStyle/>
            <a:p>
              <a:r>
                <a:rPr lang="en-US" sz="4035" dirty="0">
                  <a:solidFill>
                    <a:srgbClr val="000000"/>
                  </a:solidFill>
                  <a:latin typeface="Quicksand Bold"/>
                </a:rPr>
                <a:t>Cashier</a:t>
              </a:r>
              <a:endParaRPr lang="en-CA" sz="4035" dirty="0">
                <a:solidFill>
                  <a:srgbClr val="000000"/>
                </a:solidFill>
                <a:latin typeface="Quicksand Bold"/>
              </a:endParaRPr>
            </a:p>
          </p:txBody>
        </p:sp>
      </p:grpSp>
      <p:grpSp>
        <p:nvGrpSpPr>
          <p:cNvPr id="33" name="Group 32">
            <a:extLst>
              <a:ext uri="{FF2B5EF4-FFF2-40B4-BE49-F238E27FC236}">
                <a16:creationId xmlns:a16="http://schemas.microsoft.com/office/drawing/2014/main" id="{4110E390-4958-20D0-817C-72B235DBFB02}"/>
              </a:ext>
            </a:extLst>
          </p:cNvPr>
          <p:cNvGrpSpPr/>
          <p:nvPr/>
        </p:nvGrpSpPr>
        <p:grpSpPr>
          <a:xfrm>
            <a:off x="2787301" y="5961093"/>
            <a:ext cx="3502841" cy="1116085"/>
            <a:chOff x="781036" y="5115339"/>
            <a:chExt cx="3502841" cy="1116085"/>
          </a:xfrm>
        </p:grpSpPr>
        <p:pic>
          <p:nvPicPr>
            <p:cNvPr id="34" name="Picture 2">
              <a:extLst>
                <a:ext uri="{FF2B5EF4-FFF2-40B4-BE49-F238E27FC236}">
                  <a16:creationId xmlns:a16="http://schemas.microsoft.com/office/drawing/2014/main" id="{AEF90FB0-3C2F-89ED-26EA-037E0D6DAF1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1036" y="5115339"/>
              <a:ext cx="3502841" cy="1116085"/>
            </a:xfrm>
            <a:prstGeom prst="rect">
              <a:avLst/>
            </a:prstGeom>
          </p:spPr>
        </p:pic>
        <p:sp>
          <p:nvSpPr>
            <p:cNvPr id="35" name="TextBox 34">
              <a:extLst>
                <a:ext uri="{FF2B5EF4-FFF2-40B4-BE49-F238E27FC236}">
                  <a16:creationId xmlns:a16="http://schemas.microsoft.com/office/drawing/2014/main" id="{C7B450A2-1626-6B8C-28DE-5E03CB1CE691}"/>
                </a:ext>
              </a:extLst>
            </p:cNvPr>
            <p:cNvSpPr txBox="1"/>
            <p:nvPr/>
          </p:nvSpPr>
          <p:spPr>
            <a:xfrm>
              <a:off x="1497397" y="5322038"/>
              <a:ext cx="2379987" cy="713272"/>
            </a:xfrm>
            <a:prstGeom prst="rect">
              <a:avLst/>
            </a:prstGeom>
            <a:noFill/>
          </p:spPr>
          <p:txBody>
            <a:bodyPr wrap="square" rtlCol="0">
              <a:spAutoFit/>
            </a:bodyPr>
            <a:lstStyle/>
            <a:p>
              <a:r>
                <a:rPr lang="en-US" sz="4035" dirty="0">
                  <a:solidFill>
                    <a:srgbClr val="000000"/>
                  </a:solidFill>
                  <a:latin typeface="Quicksand Bold"/>
                </a:rPr>
                <a:t>Supplier</a:t>
              </a:r>
              <a:endParaRPr lang="en-CA" sz="4035" dirty="0">
                <a:solidFill>
                  <a:srgbClr val="000000"/>
                </a:solidFill>
                <a:latin typeface="Quicksand Bold"/>
              </a:endParaRPr>
            </a:p>
          </p:txBody>
        </p:sp>
      </p:grpSp>
      <p:sp>
        <p:nvSpPr>
          <p:cNvPr id="4" name="TextBox 6">
            <a:extLst>
              <a:ext uri="{FF2B5EF4-FFF2-40B4-BE49-F238E27FC236}">
                <a16:creationId xmlns:a16="http://schemas.microsoft.com/office/drawing/2014/main" id="{48DD2D41-41DC-9EB5-AF36-3CCF1C7152B2}"/>
              </a:ext>
            </a:extLst>
          </p:cNvPr>
          <p:cNvSpPr txBox="1"/>
          <p:nvPr/>
        </p:nvSpPr>
        <p:spPr>
          <a:xfrm>
            <a:off x="9186208" y="807665"/>
            <a:ext cx="878953" cy="1231106"/>
          </a:xfrm>
          <a:prstGeom prst="rect">
            <a:avLst/>
          </a:prstGeom>
        </p:spPr>
        <p:txBody>
          <a:bodyPr wrap="square" lIns="0" tIns="0" rIns="0" bIns="0" rtlCol="0" anchor="t">
            <a:spAutoFit/>
          </a:bodyPr>
          <a:lstStyle/>
          <a:p>
            <a:pPr algn="ctr"/>
            <a:r>
              <a:rPr lang="en-US" sz="8000" dirty="0">
                <a:solidFill>
                  <a:srgbClr val="000000"/>
                </a:solidFill>
                <a:latin typeface="Quicksand Bold"/>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15365" y="2585240"/>
            <a:ext cx="14110435" cy="255826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7503" y="7505700"/>
            <a:ext cx="2194835" cy="2509686"/>
          </a:xfrm>
          <a:prstGeom prst="rect">
            <a:avLst/>
          </a:prstGeom>
        </p:spPr>
      </p:pic>
      <p:sp>
        <p:nvSpPr>
          <p:cNvPr id="7" name="TextBox 7"/>
          <p:cNvSpPr txBox="1"/>
          <p:nvPr/>
        </p:nvSpPr>
        <p:spPr>
          <a:xfrm>
            <a:off x="1504920" y="491574"/>
            <a:ext cx="11658599"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System Boundaries </a:t>
            </a:r>
          </a:p>
        </p:txBody>
      </p:sp>
      <p:sp>
        <p:nvSpPr>
          <p:cNvPr id="8" name="AutoShape 8"/>
          <p:cNvSpPr/>
          <p:nvPr/>
        </p:nvSpPr>
        <p:spPr>
          <a:xfrm flipV="1">
            <a:off x="2790996" y="9182100"/>
            <a:ext cx="6525279" cy="8283"/>
          </a:xfrm>
          <a:prstGeom prst="line">
            <a:avLst/>
          </a:prstGeom>
          <a:ln w="38100" cap="flat">
            <a:solidFill>
              <a:srgbClr val="000000"/>
            </a:solidFill>
            <a:prstDash val="solid"/>
            <a:headEnd type="none" w="sm" len="sm"/>
            <a:tailEnd type="none" w="sm" len="sm"/>
          </a:ln>
        </p:spPr>
        <p:txBody>
          <a:bodyPr/>
          <a:lstStyle/>
          <a:p>
            <a:endParaRPr lang="en-GB"/>
          </a:p>
        </p:txBody>
      </p:sp>
      <p:sp>
        <p:nvSpPr>
          <p:cNvPr id="9" name="TextBox 9"/>
          <p:cNvSpPr txBox="1"/>
          <p:nvPr/>
        </p:nvSpPr>
        <p:spPr>
          <a:xfrm>
            <a:off x="2605651" y="2974217"/>
            <a:ext cx="12725400" cy="1854354"/>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Admin</a:t>
            </a:r>
            <a:r>
              <a:rPr lang="en-US" sz="2410" dirty="0">
                <a:solidFill>
                  <a:srgbClr val="000000"/>
                </a:solidFill>
                <a:latin typeface="Quicksand Bold"/>
              </a:rPr>
              <a:t> </a:t>
            </a:r>
          </a:p>
          <a:p>
            <a:pPr marL="1714500" lvl="3" indent="-342900">
              <a:buFont typeface="Arial" panose="020B0604020202020204" pitchFamily="34" charset="0"/>
              <a:buChar char="•"/>
            </a:pPr>
            <a:r>
              <a:rPr lang="en-US" sz="2410" dirty="0">
                <a:solidFill>
                  <a:srgbClr val="000000"/>
                </a:solidFill>
                <a:latin typeface="Quicksand Bold"/>
              </a:rPr>
              <a:t>Has all privileges</a:t>
            </a:r>
          </a:p>
          <a:p>
            <a:pPr marL="1714500" lvl="3" indent="-342900">
              <a:buFont typeface="Arial" panose="020B0604020202020204" pitchFamily="34" charset="0"/>
              <a:buChar char="•"/>
            </a:pPr>
            <a:r>
              <a:rPr lang="en-US" sz="2410" dirty="0">
                <a:solidFill>
                  <a:srgbClr val="000000"/>
                </a:solidFill>
                <a:latin typeface="Quicksand Bold"/>
              </a:rPr>
              <a:t>Can create, add, delete, update information for any profile (customer, waiter, manager, owner, chef, cashier)</a:t>
            </a:r>
          </a:p>
          <a:p>
            <a:pPr marL="1714500" lvl="3" indent="-342900">
              <a:buFont typeface="Arial" panose="020B0604020202020204" pitchFamily="34" charset="0"/>
              <a:buChar char="•"/>
            </a:pPr>
            <a:r>
              <a:rPr lang="en-US" sz="2410" dirty="0">
                <a:solidFill>
                  <a:srgbClr val="000000"/>
                </a:solidFill>
                <a:latin typeface="Quicksand Bold"/>
              </a:rPr>
              <a:t>Responsible for any maintenance required to the system</a:t>
            </a:r>
          </a:p>
        </p:txBody>
      </p:sp>
      <p:pic>
        <p:nvPicPr>
          <p:cNvPr id="13" name="Picture 2">
            <a:extLst>
              <a:ext uri="{FF2B5EF4-FFF2-40B4-BE49-F238E27FC236}">
                <a16:creationId xmlns:a16="http://schemas.microsoft.com/office/drawing/2014/main" id="{AB1CFE3E-0C6D-3780-3CBF-6DAF4CEC6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15365" y="5471848"/>
            <a:ext cx="14110435" cy="2509686"/>
          </a:xfrm>
          <a:prstGeom prst="rect">
            <a:avLst/>
          </a:prstGeom>
        </p:spPr>
      </p:pic>
      <p:sp>
        <p:nvSpPr>
          <p:cNvPr id="14" name="TextBox 9">
            <a:extLst>
              <a:ext uri="{FF2B5EF4-FFF2-40B4-BE49-F238E27FC236}">
                <a16:creationId xmlns:a16="http://schemas.microsoft.com/office/drawing/2014/main" id="{7E99D51E-8EF9-0842-3EEC-43E49C85EBAD}"/>
              </a:ext>
            </a:extLst>
          </p:cNvPr>
          <p:cNvSpPr txBox="1"/>
          <p:nvPr/>
        </p:nvSpPr>
        <p:spPr>
          <a:xfrm>
            <a:off x="2362200" y="5924622"/>
            <a:ext cx="12725400" cy="1854354"/>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Customer</a:t>
            </a:r>
          </a:p>
          <a:p>
            <a:pPr marL="2171700" lvl="4" indent="-342900">
              <a:buFont typeface="Arial" panose="020B0604020202020204" pitchFamily="34" charset="0"/>
              <a:buChar char="•"/>
            </a:pPr>
            <a:r>
              <a:rPr lang="en-US" sz="2410" dirty="0">
                <a:solidFill>
                  <a:srgbClr val="000000"/>
                </a:solidFill>
                <a:latin typeface="Quicksand Bold"/>
              </a:rPr>
              <a:t>Can add, edit, update or delete information from his/her own profile only</a:t>
            </a:r>
          </a:p>
          <a:p>
            <a:pPr marL="2171700" lvl="4" indent="-342900">
              <a:buFont typeface="Arial" panose="020B0604020202020204" pitchFamily="34" charset="0"/>
              <a:buChar char="•"/>
            </a:pPr>
            <a:r>
              <a:rPr lang="en-US" sz="2410" dirty="0">
                <a:solidFill>
                  <a:srgbClr val="000000"/>
                </a:solidFill>
                <a:latin typeface="Quicksand Bold"/>
              </a:rPr>
              <a:t>Can make/delete an order</a:t>
            </a:r>
          </a:p>
          <a:p>
            <a:pPr marL="2171700" lvl="4" indent="-342900">
              <a:buFont typeface="Arial" panose="020B0604020202020204" pitchFamily="34" charset="0"/>
              <a:buChar char="•"/>
            </a:pPr>
            <a:r>
              <a:rPr lang="en-US" sz="2410" dirty="0">
                <a:solidFill>
                  <a:srgbClr val="000000"/>
                </a:solidFill>
                <a:latin typeface="Quicksand Bold"/>
              </a:rPr>
              <a:t>Can pay online</a:t>
            </a:r>
          </a:p>
        </p:txBody>
      </p:sp>
      <p:sp>
        <p:nvSpPr>
          <p:cNvPr id="3" name="TextBox 6">
            <a:extLst>
              <a:ext uri="{FF2B5EF4-FFF2-40B4-BE49-F238E27FC236}">
                <a16:creationId xmlns:a16="http://schemas.microsoft.com/office/drawing/2014/main" id="{3139F6DD-4E14-1C74-FF1C-8A277C23890B}"/>
              </a:ext>
            </a:extLst>
          </p:cNvPr>
          <p:cNvSpPr txBox="1"/>
          <p:nvPr/>
        </p:nvSpPr>
        <p:spPr>
          <a:xfrm>
            <a:off x="26503" y="570620"/>
            <a:ext cx="1268897"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7503" y="7505700"/>
            <a:ext cx="2194835" cy="2509686"/>
          </a:xfrm>
          <a:prstGeom prst="rect">
            <a:avLst/>
          </a:prstGeom>
        </p:spPr>
      </p:pic>
      <p:sp>
        <p:nvSpPr>
          <p:cNvPr id="7" name="TextBox 7"/>
          <p:cNvSpPr txBox="1"/>
          <p:nvPr/>
        </p:nvSpPr>
        <p:spPr>
          <a:xfrm>
            <a:off x="685800" y="555526"/>
            <a:ext cx="11658599"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System Boundaries </a:t>
            </a:r>
          </a:p>
        </p:txBody>
      </p:sp>
      <p:sp>
        <p:nvSpPr>
          <p:cNvPr id="8" name="AutoShape 8"/>
          <p:cNvSpPr/>
          <p:nvPr/>
        </p:nvSpPr>
        <p:spPr>
          <a:xfrm flipV="1">
            <a:off x="2790996" y="9182100"/>
            <a:ext cx="6525279" cy="8283"/>
          </a:xfrm>
          <a:prstGeom prst="line">
            <a:avLst/>
          </a:prstGeom>
          <a:ln w="38100" cap="flat">
            <a:solidFill>
              <a:srgbClr val="000000"/>
            </a:solidFill>
            <a:prstDash val="solid"/>
            <a:headEnd type="none" w="sm" len="sm"/>
            <a:tailEnd type="none" w="sm" len="sm"/>
          </a:ln>
        </p:spPr>
        <p:txBody>
          <a:bodyPr/>
          <a:lstStyle/>
          <a:p>
            <a:endParaRPr lang="en-GB"/>
          </a:p>
        </p:txBody>
      </p:sp>
      <p:pic>
        <p:nvPicPr>
          <p:cNvPr id="3" name="Picture 2">
            <a:extLst>
              <a:ext uri="{FF2B5EF4-FFF2-40B4-BE49-F238E27FC236}">
                <a16:creationId xmlns:a16="http://schemas.microsoft.com/office/drawing/2014/main" id="{114B6167-01F0-2748-1D08-1BE16E427E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 y="3619499"/>
            <a:ext cx="14110435" cy="2743201"/>
          </a:xfrm>
          <a:prstGeom prst="rect">
            <a:avLst/>
          </a:prstGeom>
        </p:spPr>
      </p:pic>
      <p:sp>
        <p:nvSpPr>
          <p:cNvPr id="4" name="TextBox 9">
            <a:extLst>
              <a:ext uri="{FF2B5EF4-FFF2-40B4-BE49-F238E27FC236}">
                <a16:creationId xmlns:a16="http://schemas.microsoft.com/office/drawing/2014/main" id="{A3832012-ED18-E32D-FC2B-4071E4EAA4BC}"/>
              </a:ext>
            </a:extLst>
          </p:cNvPr>
          <p:cNvSpPr txBox="1"/>
          <p:nvPr/>
        </p:nvSpPr>
        <p:spPr>
          <a:xfrm>
            <a:off x="1828800" y="4063922"/>
            <a:ext cx="12725400" cy="1854354"/>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Waiter</a:t>
            </a:r>
          </a:p>
          <a:p>
            <a:pPr marL="1714500" lvl="3" indent="-342900">
              <a:buFont typeface="Arial" panose="020B0604020202020204" pitchFamily="34" charset="0"/>
              <a:buChar char="•"/>
            </a:pPr>
            <a:r>
              <a:rPr lang="en-US" sz="2410" dirty="0">
                <a:solidFill>
                  <a:srgbClr val="000000"/>
                </a:solidFill>
                <a:latin typeface="Quicksand Bold"/>
              </a:rPr>
              <a:t>Record customer order into the system</a:t>
            </a:r>
          </a:p>
          <a:p>
            <a:pPr marL="1714500" lvl="3" indent="-342900">
              <a:buFont typeface="Arial" panose="020B0604020202020204" pitchFamily="34" charset="0"/>
              <a:buChar char="•"/>
            </a:pPr>
            <a:r>
              <a:rPr lang="en-US" sz="2410" dirty="0">
                <a:solidFill>
                  <a:srgbClr val="000000"/>
                </a:solidFill>
                <a:latin typeface="Quicksand Bold"/>
              </a:rPr>
              <a:t>Mark for finished orders when delivered in the system</a:t>
            </a:r>
          </a:p>
          <a:p>
            <a:pPr marL="1714500" lvl="3" indent="-342900">
              <a:buFont typeface="Arial" panose="020B0604020202020204" pitchFamily="34" charset="0"/>
              <a:buChar char="•"/>
            </a:pPr>
            <a:r>
              <a:rPr lang="en-US" sz="2410" dirty="0">
                <a:solidFill>
                  <a:srgbClr val="000000"/>
                </a:solidFill>
                <a:latin typeface="Quicksand Bold"/>
              </a:rPr>
              <a:t>Receive payments from customers and record it into the system</a:t>
            </a:r>
          </a:p>
          <a:p>
            <a:pPr marL="1714500" lvl="3" indent="-342900">
              <a:buFont typeface="Arial" panose="020B0604020202020204" pitchFamily="34" charset="0"/>
              <a:buChar char="•"/>
            </a:pPr>
            <a:r>
              <a:rPr lang="en-US" sz="2410" dirty="0">
                <a:solidFill>
                  <a:srgbClr val="000000"/>
                </a:solidFill>
                <a:latin typeface="Quicksand Bold"/>
              </a:rPr>
              <a:t>Receive customer complaint and record it into the system</a:t>
            </a:r>
          </a:p>
        </p:txBody>
      </p:sp>
    </p:spTree>
    <p:extLst>
      <p:ext uri="{BB962C8B-B14F-4D97-AF65-F5344CB8AC3E}">
        <p14:creationId xmlns:p14="http://schemas.microsoft.com/office/powerpoint/2010/main" val="116783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2824323"/>
            <a:ext cx="14110435" cy="170957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7503" y="7505700"/>
            <a:ext cx="2194835" cy="2509686"/>
          </a:xfrm>
          <a:prstGeom prst="rect">
            <a:avLst/>
          </a:prstGeom>
        </p:spPr>
      </p:pic>
      <p:sp>
        <p:nvSpPr>
          <p:cNvPr id="7" name="TextBox 7"/>
          <p:cNvSpPr txBox="1"/>
          <p:nvPr/>
        </p:nvSpPr>
        <p:spPr>
          <a:xfrm>
            <a:off x="685800" y="555526"/>
            <a:ext cx="11658599"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System Boundaries </a:t>
            </a:r>
          </a:p>
        </p:txBody>
      </p:sp>
      <p:sp>
        <p:nvSpPr>
          <p:cNvPr id="8" name="AutoShape 8"/>
          <p:cNvSpPr/>
          <p:nvPr/>
        </p:nvSpPr>
        <p:spPr>
          <a:xfrm flipV="1">
            <a:off x="2790996" y="9182100"/>
            <a:ext cx="6525279" cy="8283"/>
          </a:xfrm>
          <a:prstGeom prst="line">
            <a:avLst/>
          </a:prstGeom>
          <a:ln w="38100" cap="flat">
            <a:solidFill>
              <a:srgbClr val="000000"/>
            </a:solidFill>
            <a:prstDash val="solid"/>
            <a:headEnd type="none" w="sm" len="sm"/>
            <a:tailEnd type="none" w="sm" len="sm"/>
          </a:ln>
        </p:spPr>
        <p:txBody>
          <a:bodyPr/>
          <a:lstStyle/>
          <a:p>
            <a:endParaRPr lang="en-GB"/>
          </a:p>
        </p:txBody>
      </p:sp>
      <p:sp>
        <p:nvSpPr>
          <p:cNvPr id="9" name="TextBox 9"/>
          <p:cNvSpPr txBox="1"/>
          <p:nvPr/>
        </p:nvSpPr>
        <p:spPr>
          <a:xfrm>
            <a:off x="1676400" y="3155996"/>
            <a:ext cx="12725400" cy="741742"/>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Cashier</a:t>
            </a:r>
            <a:r>
              <a:rPr lang="en-US" sz="2410" dirty="0">
                <a:solidFill>
                  <a:srgbClr val="000000"/>
                </a:solidFill>
                <a:latin typeface="Quicksand Bold"/>
              </a:rPr>
              <a:t> </a:t>
            </a:r>
          </a:p>
          <a:p>
            <a:pPr marL="1714500" lvl="3" indent="-342900">
              <a:buFont typeface="Arial" panose="020B0604020202020204" pitchFamily="34" charset="0"/>
              <a:buChar char="•"/>
            </a:pPr>
            <a:r>
              <a:rPr lang="en-US" sz="2410" dirty="0">
                <a:solidFill>
                  <a:srgbClr val="000000"/>
                </a:solidFill>
                <a:latin typeface="Quicksand Bold"/>
              </a:rPr>
              <a:t>Accept payments for customer orders and record it into the system</a:t>
            </a:r>
          </a:p>
        </p:txBody>
      </p:sp>
      <p:pic>
        <p:nvPicPr>
          <p:cNvPr id="13" name="Picture 2">
            <a:extLst>
              <a:ext uri="{FF2B5EF4-FFF2-40B4-BE49-F238E27FC236}">
                <a16:creationId xmlns:a16="http://schemas.microsoft.com/office/drawing/2014/main" id="{AB1CFE3E-0C6D-3780-3CBF-6DAF4CEC6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5123483"/>
            <a:ext cx="14110435" cy="1925017"/>
          </a:xfrm>
          <a:prstGeom prst="rect">
            <a:avLst/>
          </a:prstGeom>
        </p:spPr>
      </p:pic>
      <p:sp>
        <p:nvSpPr>
          <p:cNvPr id="14" name="TextBox 9">
            <a:extLst>
              <a:ext uri="{FF2B5EF4-FFF2-40B4-BE49-F238E27FC236}">
                <a16:creationId xmlns:a16="http://schemas.microsoft.com/office/drawing/2014/main" id="{7E99D51E-8EF9-0842-3EEC-43E49C85EBAD}"/>
              </a:ext>
            </a:extLst>
          </p:cNvPr>
          <p:cNvSpPr txBox="1"/>
          <p:nvPr/>
        </p:nvSpPr>
        <p:spPr>
          <a:xfrm>
            <a:off x="1504920" y="5648929"/>
            <a:ext cx="12725400" cy="741742"/>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Spanish Chef</a:t>
            </a:r>
          </a:p>
          <a:p>
            <a:pPr marL="2628900" lvl="5" indent="-342900">
              <a:buFont typeface="Arial" panose="020B0604020202020204" pitchFamily="34" charset="0"/>
              <a:buChar char="•"/>
            </a:pPr>
            <a:r>
              <a:rPr lang="en-US" sz="2410" dirty="0">
                <a:solidFill>
                  <a:srgbClr val="000000"/>
                </a:solidFill>
                <a:latin typeface="Quicksand Bold"/>
              </a:rPr>
              <a:t>Cook orders that have been recorded inside the system</a:t>
            </a:r>
          </a:p>
        </p:txBody>
      </p:sp>
    </p:spTree>
    <p:extLst>
      <p:ext uri="{BB962C8B-B14F-4D97-AF65-F5344CB8AC3E}">
        <p14:creationId xmlns:p14="http://schemas.microsoft.com/office/powerpoint/2010/main" val="732178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2884110"/>
            <a:ext cx="14110435" cy="152772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7503" y="7505700"/>
            <a:ext cx="2194835" cy="2509686"/>
          </a:xfrm>
          <a:prstGeom prst="rect">
            <a:avLst/>
          </a:prstGeom>
        </p:spPr>
      </p:pic>
      <p:sp>
        <p:nvSpPr>
          <p:cNvPr id="7" name="TextBox 7"/>
          <p:cNvSpPr txBox="1"/>
          <p:nvPr/>
        </p:nvSpPr>
        <p:spPr>
          <a:xfrm>
            <a:off x="685800" y="555526"/>
            <a:ext cx="11658599"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System Boundaries </a:t>
            </a:r>
          </a:p>
        </p:txBody>
      </p:sp>
      <p:sp>
        <p:nvSpPr>
          <p:cNvPr id="8" name="AutoShape 8"/>
          <p:cNvSpPr/>
          <p:nvPr/>
        </p:nvSpPr>
        <p:spPr>
          <a:xfrm flipV="1">
            <a:off x="2790996" y="9182100"/>
            <a:ext cx="6525279" cy="8283"/>
          </a:xfrm>
          <a:prstGeom prst="line">
            <a:avLst/>
          </a:prstGeom>
          <a:ln w="38100" cap="flat">
            <a:solidFill>
              <a:srgbClr val="000000"/>
            </a:solidFill>
            <a:prstDash val="solid"/>
            <a:headEnd type="none" w="sm" len="sm"/>
            <a:tailEnd type="none" w="sm" len="sm"/>
          </a:ln>
        </p:spPr>
        <p:txBody>
          <a:bodyPr/>
          <a:lstStyle/>
          <a:p>
            <a:endParaRPr lang="en-GB"/>
          </a:p>
        </p:txBody>
      </p:sp>
      <p:sp>
        <p:nvSpPr>
          <p:cNvPr id="9" name="TextBox 9"/>
          <p:cNvSpPr txBox="1"/>
          <p:nvPr/>
        </p:nvSpPr>
        <p:spPr>
          <a:xfrm>
            <a:off x="1676400" y="3170332"/>
            <a:ext cx="12725400" cy="741742"/>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Owner</a:t>
            </a:r>
            <a:r>
              <a:rPr lang="en-US" sz="2410" dirty="0">
                <a:solidFill>
                  <a:srgbClr val="000000"/>
                </a:solidFill>
                <a:latin typeface="Quicksand Bold"/>
              </a:rPr>
              <a:t> </a:t>
            </a:r>
          </a:p>
          <a:p>
            <a:pPr marL="1714500" lvl="3" indent="-342900">
              <a:buFont typeface="Arial" panose="020B0604020202020204" pitchFamily="34" charset="0"/>
              <a:buChar char="•"/>
            </a:pPr>
            <a:r>
              <a:rPr lang="en-US" sz="2410" dirty="0">
                <a:solidFill>
                  <a:srgbClr val="000000"/>
                </a:solidFill>
                <a:latin typeface="Quicksand Bold"/>
              </a:rPr>
              <a:t>View restaurant statistics (profit %, loss %, sales %, …etc)</a:t>
            </a:r>
          </a:p>
        </p:txBody>
      </p:sp>
      <p:pic>
        <p:nvPicPr>
          <p:cNvPr id="13" name="Picture 2">
            <a:extLst>
              <a:ext uri="{FF2B5EF4-FFF2-40B4-BE49-F238E27FC236}">
                <a16:creationId xmlns:a16="http://schemas.microsoft.com/office/drawing/2014/main" id="{AB1CFE3E-0C6D-3780-3CBF-6DAF4CEC6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5372100"/>
            <a:ext cx="14110435" cy="2085873"/>
          </a:xfrm>
          <a:prstGeom prst="rect">
            <a:avLst/>
          </a:prstGeom>
        </p:spPr>
      </p:pic>
      <p:sp>
        <p:nvSpPr>
          <p:cNvPr id="14" name="TextBox 9">
            <a:extLst>
              <a:ext uri="{FF2B5EF4-FFF2-40B4-BE49-F238E27FC236}">
                <a16:creationId xmlns:a16="http://schemas.microsoft.com/office/drawing/2014/main" id="{7E99D51E-8EF9-0842-3EEC-43E49C85EBAD}"/>
              </a:ext>
            </a:extLst>
          </p:cNvPr>
          <p:cNvSpPr txBox="1"/>
          <p:nvPr/>
        </p:nvSpPr>
        <p:spPr>
          <a:xfrm>
            <a:off x="1669774" y="5677974"/>
            <a:ext cx="12725400" cy="1112612"/>
          </a:xfrm>
          <a:prstGeom prst="rect">
            <a:avLst/>
          </a:prstGeom>
        </p:spPr>
        <p:txBody>
          <a:bodyPr wrap="square" lIns="0" tIns="0" rIns="0" bIns="0" rtlCol="0" anchor="t">
            <a:spAutoFit/>
          </a:bodyPr>
          <a:lstStyle/>
          <a:p>
            <a:r>
              <a:rPr lang="en-US" sz="2410" b="1" dirty="0">
                <a:solidFill>
                  <a:srgbClr val="000000"/>
                </a:solidFill>
                <a:latin typeface="Arial Black" panose="020B0A04020102020204" pitchFamily="34" charset="0"/>
              </a:rPr>
              <a:t>Supplier </a:t>
            </a:r>
          </a:p>
          <a:p>
            <a:pPr marL="1714500" lvl="3" indent="-342900">
              <a:buFont typeface="Arial" panose="020B0604020202020204" pitchFamily="34" charset="0"/>
              <a:buChar char="•"/>
            </a:pPr>
            <a:r>
              <a:rPr lang="en-US" sz="2410" dirty="0">
                <a:solidFill>
                  <a:srgbClr val="000000"/>
                </a:solidFill>
                <a:latin typeface="Quicksand Bold"/>
              </a:rPr>
              <a:t>Can access/view the restaurant's inventory to see if there is a shortage of a specific item, which will be immediately sent to the restaurant</a:t>
            </a:r>
          </a:p>
        </p:txBody>
      </p:sp>
    </p:spTree>
    <p:extLst>
      <p:ext uri="{BB962C8B-B14F-4D97-AF65-F5344CB8AC3E}">
        <p14:creationId xmlns:p14="http://schemas.microsoft.com/office/powerpoint/2010/main" val="423347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7503" y="7505700"/>
            <a:ext cx="2194835" cy="2509686"/>
          </a:xfrm>
          <a:prstGeom prst="rect">
            <a:avLst/>
          </a:prstGeom>
        </p:spPr>
      </p:pic>
      <p:sp>
        <p:nvSpPr>
          <p:cNvPr id="7" name="TextBox 7"/>
          <p:cNvSpPr txBox="1"/>
          <p:nvPr/>
        </p:nvSpPr>
        <p:spPr>
          <a:xfrm>
            <a:off x="685800" y="555526"/>
            <a:ext cx="11658599"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System Boundaries </a:t>
            </a:r>
          </a:p>
        </p:txBody>
      </p:sp>
      <p:sp>
        <p:nvSpPr>
          <p:cNvPr id="8" name="AutoShape 8"/>
          <p:cNvSpPr/>
          <p:nvPr/>
        </p:nvSpPr>
        <p:spPr>
          <a:xfrm flipV="1">
            <a:off x="2790996" y="9182100"/>
            <a:ext cx="6525279" cy="8283"/>
          </a:xfrm>
          <a:prstGeom prst="line">
            <a:avLst/>
          </a:prstGeom>
          <a:ln w="38100" cap="flat">
            <a:solidFill>
              <a:srgbClr val="000000"/>
            </a:solidFill>
            <a:prstDash val="solid"/>
            <a:headEnd type="none" w="sm" len="sm"/>
            <a:tailEnd type="none" w="sm" len="sm"/>
          </a:ln>
        </p:spPr>
        <p:txBody>
          <a:bodyPr/>
          <a:lstStyle/>
          <a:p>
            <a:endParaRPr lang="en-GB"/>
          </a:p>
        </p:txBody>
      </p:sp>
      <p:pic>
        <p:nvPicPr>
          <p:cNvPr id="2" name="Picture 2">
            <a:extLst>
              <a:ext uri="{FF2B5EF4-FFF2-40B4-BE49-F238E27FC236}">
                <a16:creationId xmlns:a16="http://schemas.microsoft.com/office/drawing/2014/main" id="{FD63354E-7B30-91C5-B8C1-F2CC06235A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0600" y="2933700"/>
            <a:ext cx="14096999" cy="4144197"/>
          </a:xfrm>
          <a:prstGeom prst="rect">
            <a:avLst/>
          </a:prstGeom>
        </p:spPr>
      </p:pic>
      <p:sp>
        <p:nvSpPr>
          <p:cNvPr id="5" name="TextBox 9">
            <a:extLst>
              <a:ext uri="{FF2B5EF4-FFF2-40B4-BE49-F238E27FC236}">
                <a16:creationId xmlns:a16="http://schemas.microsoft.com/office/drawing/2014/main" id="{2F106293-9203-8A1F-7ABA-BC72A17B14F4}"/>
              </a:ext>
            </a:extLst>
          </p:cNvPr>
          <p:cNvSpPr txBox="1"/>
          <p:nvPr/>
        </p:nvSpPr>
        <p:spPr>
          <a:xfrm>
            <a:off x="1645017" y="3344097"/>
            <a:ext cx="12801600" cy="3447098"/>
          </a:xfrm>
          <a:prstGeom prst="rect">
            <a:avLst/>
          </a:prstGeom>
        </p:spPr>
        <p:txBody>
          <a:bodyPr wrap="square" lIns="0" tIns="0" rIns="0" bIns="0" rtlCol="0" anchor="t">
            <a:spAutoFit/>
          </a:bodyPr>
          <a:lstStyle/>
          <a:p>
            <a:pPr algn="just"/>
            <a:r>
              <a:rPr lang="en-US" sz="2800" b="1" dirty="0">
                <a:solidFill>
                  <a:srgbClr val="000000"/>
                </a:solidFill>
                <a:latin typeface="Arial Black" panose="020B0A04020102020204" pitchFamily="34" charset="0"/>
              </a:rPr>
              <a:t>The system is not stand-alone. It is integrated with 12 other systems synced together for alignment, collaboration and efficiency like (Menu Management System + Online ordering System + Inventory Management System + Payroll Management System + Supplier Management System + Payment System + Kitchen Management System + Table Management System + POS System +  Accounting System + Reservation Management System + Customer Service System) all in one.</a:t>
            </a:r>
            <a:endParaRPr lang="en-US" sz="2800" dirty="0">
              <a:solidFill>
                <a:srgbClr val="000000"/>
              </a:solidFill>
              <a:latin typeface="Quicksand Bold"/>
            </a:endParaRPr>
          </a:p>
        </p:txBody>
      </p:sp>
    </p:spTree>
    <p:extLst>
      <p:ext uri="{BB962C8B-B14F-4D97-AF65-F5344CB8AC3E}">
        <p14:creationId xmlns:p14="http://schemas.microsoft.com/office/powerpoint/2010/main" val="427611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593" y="-5252"/>
            <a:ext cx="12121496" cy="102922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3272"/>
            <a:ext cx="2592030" cy="895428"/>
          </a:xfrm>
          <a:prstGeom prst="rect">
            <a:avLst/>
          </a:prstGeom>
        </p:spPr>
      </p:pic>
      <p:pic>
        <p:nvPicPr>
          <p:cNvPr id="4" name="Picture 4"/>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27252" y="133272"/>
            <a:ext cx="12121496" cy="1029225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96373" y="8229600"/>
            <a:ext cx="2091627" cy="2057400"/>
          </a:xfrm>
          <a:prstGeom prst="rect">
            <a:avLst/>
          </a:prstGeom>
        </p:spPr>
      </p:pic>
      <p:grpSp>
        <p:nvGrpSpPr>
          <p:cNvPr id="6" name="Group 6"/>
          <p:cNvGrpSpPr/>
          <p:nvPr/>
        </p:nvGrpSpPr>
        <p:grpSpPr>
          <a:xfrm>
            <a:off x="2743687" y="3070778"/>
            <a:ext cx="13235332" cy="1771044"/>
            <a:chOff x="0" y="0"/>
            <a:chExt cx="2602724" cy="348275"/>
          </a:xfrm>
        </p:grpSpPr>
        <p:sp>
          <p:nvSpPr>
            <p:cNvPr id="7" name="Freeform 7"/>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308980" y="2663413"/>
            <a:ext cx="13235332" cy="1771044"/>
            <a:chOff x="0" y="0"/>
            <a:chExt cx="2602724" cy="348275"/>
          </a:xfrm>
        </p:grpSpPr>
        <p:sp>
          <p:nvSpPr>
            <p:cNvPr id="10" name="Freeform 10"/>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43687" y="2423794"/>
            <a:ext cx="985710" cy="646984"/>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460609" y="6945410"/>
            <a:ext cx="5395669" cy="7964048"/>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940804" y="-2434298"/>
            <a:ext cx="6602765" cy="4858093"/>
          </a:xfrm>
          <a:prstGeom prst="rect">
            <a:avLst/>
          </a:prstGeom>
        </p:spPr>
      </p:pic>
      <p:pic>
        <p:nvPicPr>
          <p:cNvPr id="15" name="Picture 1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10037" y="7878010"/>
            <a:ext cx="3462763" cy="1857300"/>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411983" y="7878010"/>
            <a:ext cx="1728484" cy="1920538"/>
          </a:xfrm>
          <a:prstGeom prst="rect">
            <a:avLst/>
          </a:prstGeom>
        </p:spPr>
      </p:pic>
      <p:sp>
        <p:nvSpPr>
          <p:cNvPr id="17" name="TextBox 17"/>
          <p:cNvSpPr txBox="1"/>
          <p:nvPr/>
        </p:nvSpPr>
        <p:spPr>
          <a:xfrm>
            <a:off x="6858000" y="670489"/>
            <a:ext cx="3816893"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Topics</a:t>
            </a:r>
          </a:p>
        </p:txBody>
      </p:sp>
      <p:sp>
        <p:nvSpPr>
          <p:cNvPr id="18" name="TextBox 18"/>
          <p:cNvSpPr txBox="1"/>
          <p:nvPr/>
        </p:nvSpPr>
        <p:spPr>
          <a:xfrm>
            <a:off x="3455446" y="3175553"/>
            <a:ext cx="10942400" cy="748258"/>
          </a:xfrm>
          <a:prstGeom prst="rect">
            <a:avLst/>
          </a:prstGeom>
        </p:spPr>
        <p:txBody>
          <a:bodyPr wrap="square" lIns="0" tIns="0" rIns="0" bIns="0" rtlCol="0" anchor="t">
            <a:spAutoFit/>
          </a:bodyPr>
          <a:lstStyle/>
          <a:p>
            <a:pPr>
              <a:lnSpc>
                <a:spcPts val="5713"/>
              </a:lnSpc>
            </a:pPr>
            <a:r>
              <a:rPr lang="en-US" sz="5601" dirty="0">
                <a:solidFill>
                  <a:srgbClr val="000000"/>
                </a:solidFill>
                <a:latin typeface="Quicksand Bold"/>
              </a:rPr>
              <a:t>Topic 1: Problem Statement</a:t>
            </a:r>
          </a:p>
        </p:txBody>
      </p:sp>
      <p:grpSp>
        <p:nvGrpSpPr>
          <p:cNvPr id="19" name="Group 19"/>
          <p:cNvGrpSpPr/>
          <p:nvPr/>
        </p:nvGrpSpPr>
        <p:grpSpPr>
          <a:xfrm>
            <a:off x="2743687" y="5787858"/>
            <a:ext cx="13235332" cy="1771044"/>
            <a:chOff x="0" y="0"/>
            <a:chExt cx="2602724" cy="348275"/>
          </a:xfrm>
        </p:grpSpPr>
        <p:sp>
          <p:nvSpPr>
            <p:cNvPr id="20" name="Freeform 20"/>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21" name="TextBox 2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308980" y="5380492"/>
            <a:ext cx="13235332" cy="1771044"/>
            <a:chOff x="0" y="0"/>
            <a:chExt cx="2602724" cy="348275"/>
          </a:xfrm>
        </p:grpSpPr>
        <p:sp>
          <p:nvSpPr>
            <p:cNvPr id="23" name="Freeform 23"/>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pic>
        <p:nvPicPr>
          <p:cNvPr id="25" name="Picture 2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43687" y="5140874"/>
            <a:ext cx="985710" cy="646984"/>
          </a:xfrm>
          <a:prstGeom prst="rect">
            <a:avLst/>
          </a:prstGeom>
        </p:spPr>
      </p:pic>
      <p:sp>
        <p:nvSpPr>
          <p:cNvPr id="26" name="TextBox 26"/>
          <p:cNvSpPr txBox="1"/>
          <p:nvPr/>
        </p:nvSpPr>
        <p:spPr>
          <a:xfrm>
            <a:off x="3672800" y="5892633"/>
            <a:ext cx="10942400" cy="748258"/>
          </a:xfrm>
          <a:prstGeom prst="rect">
            <a:avLst/>
          </a:prstGeom>
        </p:spPr>
        <p:txBody>
          <a:bodyPr lIns="0" tIns="0" rIns="0" bIns="0" rtlCol="0" anchor="t">
            <a:spAutoFit/>
          </a:bodyPr>
          <a:lstStyle/>
          <a:p>
            <a:pPr>
              <a:lnSpc>
                <a:spcPts val="5713"/>
              </a:lnSpc>
            </a:pPr>
            <a:r>
              <a:rPr lang="en-US" sz="5601" dirty="0">
                <a:solidFill>
                  <a:srgbClr val="000000"/>
                </a:solidFill>
                <a:latin typeface="Quicksand Bold"/>
              </a:rPr>
              <a:t>Topic 2: Problem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457200" y="3498252"/>
            <a:ext cx="16573500" cy="5455248"/>
            <a:chOff x="6236681" y="3256082"/>
            <a:chExt cx="7768467" cy="4698720"/>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36681" y="3256082"/>
              <a:ext cx="7768467" cy="4564126"/>
              <a:chOff x="9470917" y="3927038"/>
              <a:chExt cx="7768467" cy="6753662"/>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0917" y="3927038"/>
                <a:ext cx="7768467" cy="6753662"/>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0" y="4415887"/>
              <a:ext cx="7317089" cy="3538915"/>
            </a:xfrm>
            <a:prstGeom prst="rect">
              <a:avLst/>
            </a:prstGeom>
          </p:spPr>
          <p:txBody>
            <a:bodyPr wrap="square" lIns="0" tIns="0" rIns="0" bIns="0" rtlCol="0" anchor="t">
              <a:spAutoFit/>
            </a:bodyPr>
            <a:lstStyle/>
            <a:p>
              <a:pPr marL="457200" indent="-457200" algn="just">
                <a:lnSpc>
                  <a:spcPts val="4329"/>
                </a:lnSpc>
                <a:buFont typeface="Arial" panose="020B0604020202020204" pitchFamily="34" charset="0"/>
                <a:buChar char="•"/>
              </a:pPr>
              <a:r>
                <a:rPr lang="en-US" sz="3092" dirty="0">
                  <a:latin typeface="Quicksand Bold"/>
                </a:rPr>
                <a:t>Greeting Customers </a:t>
              </a:r>
              <a:r>
                <a:rPr lang="en-US" sz="3092" i="1" dirty="0">
                  <a:solidFill>
                    <a:schemeClr val="accent1">
                      <a:lumMod val="75000"/>
                    </a:schemeClr>
                  </a:solidFill>
                  <a:latin typeface="Quicksand Bold"/>
                </a:rPr>
                <a:t>“Hola Señor/Señora”</a:t>
              </a:r>
            </a:p>
            <a:p>
              <a:pPr marL="457200" indent="-457200" algn="just">
                <a:lnSpc>
                  <a:spcPts val="4329"/>
                </a:lnSpc>
                <a:buFont typeface="Arial" panose="020B0604020202020204" pitchFamily="34" charset="0"/>
                <a:buChar char="•"/>
              </a:pPr>
              <a:r>
                <a:rPr lang="en-US" sz="3092" dirty="0">
                  <a:latin typeface="Quicksand Bold"/>
                </a:rPr>
                <a:t>Take customer orders </a:t>
              </a:r>
              <a:r>
                <a:rPr lang="en-US" sz="3092" i="1" dirty="0">
                  <a:solidFill>
                    <a:schemeClr val="accent1">
                      <a:lumMod val="75000"/>
                    </a:schemeClr>
                  </a:solidFill>
                  <a:latin typeface="Quicksand Bold"/>
                </a:rPr>
                <a:t>“Cómo puedo ayudarte?”</a:t>
              </a:r>
            </a:p>
            <a:p>
              <a:pPr marL="457200" indent="-457200" algn="just">
                <a:lnSpc>
                  <a:spcPts val="4329"/>
                </a:lnSpc>
                <a:buFont typeface="Arial" panose="020B0604020202020204" pitchFamily="34" charset="0"/>
                <a:buChar char="•"/>
              </a:pPr>
              <a:r>
                <a:rPr lang="en-US" sz="3092" dirty="0">
                  <a:latin typeface="Quicksand Bold"/>
                </a:rPr>
                <a:t>Send customer orders to the kitchen staff</a:t>
              </a:r>
            </a:p>
            <a:p>
              <a:pPr marL="457200" indent="-457200" algn="just">
                <a:lnSpc>
                  <a:spcPts val="4329"/>
                </a:lnSpc>
                <a:buFont typeface="Arial" panose="020B0604020202020204" pitchFamily="34" charset="0"/>
                <a:buChar char="•"/>
              </a:pPr>
              <a:r>
                <a:rPr lang="en-US" sz="3092" dirty="0">
                  <a:latin typeface="Quicksand Bold"/>
                </a:rPr>
                <a:t>Deliver the orders from the kitchen to the customers </a:t>
              </a:r>
              <a:r>
                <a:rPr lang="en-US" sz="2800" i="1" dirty="0">
                  <a:solidFill>
                    <a:schemeClr val="accent1">
                      <a:lumMod val="75000"/>
                    </a:schemeClr>
                  </a:solidFill>
                  <a:latin typeface="Quicksand Bold"/>
                </a:rPr>
                <a:t>“Buen Provecho”</a:t>
              </a:r>
              <a:endParaRPr lang="en-US" sz="3092" i="1" dirty="0">
                <a:solidFill>
                  <a:schemeClr val="accent1">
                    <a:lumMod val="75000"/>
                  </a:schemeClr>
                </a:solidFill>
                <a:latin typeface="Quicksand Bold"/>
              </a:endParaRPr>
            </a:p>
            <a:p>
              <a:pPr marL="457200" indent="-457200" algn="just">
                <a:lnSpc>
                  <a:spcPts val="4329"/>
                </a:lnSpc>
                <a:buFont typeface="Arial" panose="020B0604020202020204" pitchFamily="34" charset="0"/>
                <a:buChar char="•"/>
              </a:pPr>
              <a:r>
                <a:rPr lang="en-US" sz="3092" dirty="0">
                  <a:latin typeface="Quicksand Bold"/>
                </a:rPr>
                <a:t>Receive customer feedbacks </a:t>
              </a:r>
              <a:r>
                <a:rPr lang="en-US" sz="2800" i="1" dirty="0">
                  <a:latin typeface="Quicksand Bold"/>
                </a:rPr>
                <a:t>(if any)</a:t>
              </a:r>
              <a:r>
                <a:rPr lang="en-US" sz="3092" dirty="0">
                  <a:latin typeface="Quicksand Bold"/>
                </a:rPr>
                <a:t> </a:t>
              </a:r>
              <a:r>
                <a:rPr lang="en-US" sz="3092" i="1" dirty="0">
                  <a:solidFill>
                    <a:schemeClr val="accent1">
                      <a:lumMod val="75000"/>
                    </a:schemeClr>
                  </a:solidFill>
                  <a:latin typeface="Quicksand Bold"/>
                </a:rPr>
                <a:t>“(-)Lo sientimos mucho/(+)Muchas Gracias”</a:t>
              </a:r>
            </a:p>
            <a:p>
              <a:pPr marL="457200" indent="-457200" algn="just">
                <a:lnSpc>
                  <a:spcPts val="4329"/>
                </a:lnSpc>
                <a:buFont typeface="Arial" panose="020B0604020202020204" pitchFamily="34" charset="0"/>
                <a:buChar char="•"/>
              </a:pPr>
              <a:r>
                <a:rPr lang="en-US" sz="3092" dirty="0">
                  <a:latin typeface="Quicksand Bold"/>
                </a:rPr>
                <a:t>Farewelling Customers </a:t>
              </a:r>
              <a:r>
                <a:rPr lang="en-US" sz="3092" i="1" dirty="0">
                  <a:solidFill>
                    <a:schemeClr val="accent1">
                      <a:lumMod val="75000"/>
                    </a:schemeClr>
                  </a:solidFill>
                  <a:latin typeface="Quicksand Bold"/>
                </a:rPr>
                <a:t>“Adiós Señor/Señora”</a:t>
              </a:r>
            </a:p>
          </p:txBody>
        </p:sp>
        <p:sp>
          <p:nvSpPr>
            <p:cNvPr id="17" name="TextBox 8">
              <a:extLst>
                <a:ext uri="{FF2B5EF4-FFF2-40B4-BE49-F238E27FC236}">
                  <a16:creationId xmlns:a16="http://schemas.microsoft.com/office/drawing/2014/main" id="{2C79286B-5C05-2B0B-1291-51C7487AF6DC}"/>
                </a:ext>
              </a:extLst>
            </p:cNvPr>
            <p:cNvSpPr txBox="1"/>
            <p:nvPr/>
          </p:nvSpPr>
          <p:spPr>
            <a:xfrm>
              <a:off x="8932421" y="3297183"/>
              <a:ext cx="2273506" cy="496473"/>
            </a:xfrm>
            <a:prstGeom prst="rect">
              <a:avLst/>
            </a:prstGeom>
          </p:spPr>
          <p:txBody>
            <a:bodyPr wrap="square" lIns="0" tIns="0" rIns="0" bIns="0" rtlCol="0" anchor="t">
              <a:spAutoFit/>
            </a:bodyPr>
            <a:lstStyle/>
            <a:p>
              <a:pPr algn="ctr">
                <a:lnSpc>
                  <a:spcPts val="4416"/>
                </a:lnSpc>
              </a:pPr>
              <a:r>
                <a:rPr lang="en-US" sz="3600" dirty="0">
                  <a:solidFill>
                    <a:srgbClr val="000000"/>
                  </a:solidFill>
                  <a:latin typeface="Paytone One Bold"/>
                </a:rPr>
                <a:t>Waiter</a:t>
              </a:r>
              <a:endParaRPr lang="en-US" sz="3200" dirty="0">
                <a:solidFill>
                  <a:srgbClr val="000000"/>
                </a:solidFill>
                <a:latin typeface="Paytone One Bold"/>
              </a:endParaRPr>
            </a:p>
          </p:txBody>
        </p:sp>
      </p:grpSp>
      <p:sp>
        <p:nvSpPr>
          <p:cNvPr id="4" name="TextBox 3">
            <a:extLst>
              <a:ext uri="{FF2B5EF4-FFF2-40B4-BE49-F238E27FC236}">
                <a16:creationId xmlns:a16="http://schemas.microsoft.com/office/drawing/2014/main" id="{CB42F219-0977-FDE7-FE5D-87F7E9A131D0}"/>
              </a:ext>
            </a:extLst>
          </p:cNvPr>
          <p:cNvSpPr txBox="1"/>
          <p:nvPr/>
        </p:nvSpPr>
        <p:spPr>
          <a:xfrm>
            <a:off x="7206230" y="2740478"/>
            <a:ext cx="3075440" cy="646331"/>
          </a:xfrm>
          <a:prstGeom prst="rect">
            <a:avLst/>
          </a:prstGeom>
        </p:spPr>
        <p:txBody>
          <a:bodyPr wrap="square" rtlCol="0">
            <a:spAutoFit/>
          </a:bodyPr>
          <a:lstStyle/>
          <a:p>
            <a:r>
              <a:rPr lang="en-US" sz="3200" dirty="0">
                <a:solidFill>
                  <a:schemeClr val="accent2">
                    <a:lumMod val="75000"/>
                  </a:schemeClr>
                </a:solidFill>
                <a:latin typeface="Paytone One Bold"/>
              </a:rPr>
              <a:t>El</a:t>
            </a:r>
            <a:r>
              <a:rPr lang="en-US" sz="3092" b="1" dirty="0">
                <a:solidFill>
                  <a:schemeClr val="accent2">
                    <a:lumMod val="75000"/>
                  </a:schemeClr>
                </a:solidFill>
                <a:latin typeface="Quicksand Bold"/>
              </a:rPr>
              <a:t> </a:t>
            </a:r>
            <a:r>
              <a:rPr lang="en-US" sz="3600" dirty="0">
                <a:solidFill>
                  <a:schemeClr val="accent2">
                    <a:lumMod val="75000"/>
                  </a:schemeClr>
                </a:solidFill>
                <a:latin typeface="Paytone One Bold"/>
              </a:rPr>
              <a:t>camarero</a:t>
            </a:r>
            <a:endParaRPr lang="en-CA" sz="3200" dirty="0">
              <a:solidFill>
                <a:schemeClr val="accent2">
                  <a:lumMod val="75000"/>
                </a:schemeClr>
              </a:solidFill>
              <a:latin typeface="Paytone One Bold"/>
            </a:endParaRPr>
          </a:p>
        </p:txBody>
      </p:sp>
    </p:spTree>
    <p:extLst>
      <p:ext uri="{BB962C8B-B14F-4D97-AF65-F5344CB8AC3E}">
        <p14:creationId xmlns:p14="http://schemas.microsoft.com/office/powerpoint/2010/main" val="3327038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7939" y="3716369"/>
            <a:ext cx="14338438" cy="4812613"/>
            <a:chOff x="371155" y="4990312"/>
            <a:chExt cx="3599390" cy="3517029"/>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90312"/>
              <a:ext cx="3599390" cy="3517029"/>
              <a:chOff x="371155" y="3072471"/>
              <a:chExt cx="3599390" cy="3517029"/>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2471"/>
                <a:ext cx="3599390" cy="3517029"/>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54321" y="323748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538503" y="3191460"/>
                    <a:ext cx="105085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313576" y="5014376"/>
              <a:ext cx="1714548" cy="391363"/>
            </a:xfrm>
            <a:prstGeom prst="rect">
              <a:avLst/>
            </a:prstGeom>
          </p:spPr>
          <p:txBody>
            <a:bodyPr wrap="square" lIns="0" tIns="0" rIns="0" bIns="0" rtlCol="0" anchor="t">
              <a:spAutoFit/>
            </a:bodyPr>
            <a:lstStyle/>
            <a:p>
              <a:pPr algn="ctr">
                <a:lnSpc>
                  <a:spcPts val="4416"/>
                </a:lnSpc>
              </a:pPr>
              <a:r>
                <a:rPr lang="en-US" sz="3600" dirty="0">
                  <a:solidFill>
                    <a:srgbClr val="000000"/>
                  </a:solidFill>
                  <a:latin typeface="Paytone One Bold"/>
                </a:rPr>
                <a:t>Customer</a:t>
              </a:r>
              <a:endParaRPr lang="en-US" sz="3200" dirty="0">
                <a:solidFill>
                  <a:srgbClr val="000000"/>
                </a:solidFill>
                <a:latin typeface="Paytone One Bold"/>
              </a:endParaRP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716416"/>
              <a:ext cx="3190510" cy="2789680"/>
            </a:xfrm>
            <a:prstGeom prst="rect">
              <a:avLst/>
            </a:prstGeom>
          </p:spPr>
          <p:txBody>
            <a:bodyPr wrap="square" lIns="0" tIns="0" rIns="0" bIns="0" rtlCol="0" anchor="t">
              <a:spAutoFit/>
            </a:bodyPr>
            <a:lstStyle/>
            <a:p>
              <a:pPr marL="457200" indent="-457200" algn="just">
                <a:lnSpc>
                  <a:spcPts val="4329"/>
                </a:lnSpc>
                <a:buFont typeface="Arial" panose="020B0604020202020204" pitchFamily="34" charset="0"/>
                <a:buChar char="•"/>
              </a:pPr>
              <a:r>
                <a:rPr lang="en-US" sz="3092" dirty="0">
                  <a:solidFill>
                    <a:srgbClr val="000000"/>
                  </a:solidFill>
                  <a:latin typeface="Quicksand Bold"/>
                </a:rPr>
                <a:t>Place an order with the specific item name and quantity through the provided menu</a:t>
              </a:r>
            </a:p>
            <a:p>
              <a:pPr marL="457200" indent="-457200" algn="just">
                <a:lnSpc>
                  <a:spcPts val="4329"/>
                </a:lnSpc>
                <a:buFont typeface="Arial" panose="020B0604020202020204" pitchFamily="34" charset="0"/>
                <a:buChar char="•"/>
              </a:pPr>
              <a:r>
                <a:rPr lang="en-US" sz="3092" dirty="0">
                  <a:solidFill>
                    <a:srgbClr val="000000"/>
                  </a:solidFill>
                  <a:latin typeface="Quicksand Bold"/>
                </a:rPr>
                <a:t>Receive his/her order</a:t>
              </a:r>
            </a:p>
            <a:p>
              <a:pPr marL="457200" indent="-457200" algn="just">
                <a:lnSpc>
                  <a:spcPts val="4329"/>
                </a:lnSpc>
                <a:buFont typeface="Arial" panose="020B0604020202020204" pitchFamily="34" charset="0"/>
                <a:buChar char="•"/>
              </a:pPr>
              <a:r>
                <a:rPr lang="en-US" sz="3092" dirty="0">
                  <a:solidFill>
                    <a:srgbClr val="000000"/>
                  </a:solidFill>
                  <a:latin typeface="Quicksand Bold"/>
                </a:rPr>
                <a:t>Check for offers &amp; promotions</a:t>
              </a:r>
            </a:p>
            <a:p>
              <a:pPr marL="457200" indent="-457200" algn="just">
                <a:lnSpc>
                  <a:spcPts val="4329"/>
                </a:lnSpc>
                <a:buFont typeface="Arial" panose="020B0604020202020204" pitchFamily="34" charset="0"/>
                <a:buChar char="•"/>
              </a:pPr>
              <a:r>
                <a:rPr lang="en-US" sz="3092" dirty="0">
                  <a:solidFill>
                    <a:srgbClr val="000000"/>
                  </a:solidFill>
                  <a:latin typeface="Quicksand Bold"/>
                </a:rPr>
                <a:t>Pay for the meal</a:t>
              </a:r>
            </a:p>
            <a:p>
              <a:pPr marL="457200" indent="-457200" algn="just">
                <a:lnSpc>
                  <a:spcPts val="4329"/>
                </a:lnSpc>
                <a:buFont typeface="Arial" panose="020B0604020202020204" pitchFamily="34" charset="0"/>
                <a:buChar char="•"/>
              </a:pPr>
              <a:r>
                <a:rPr lang="en-US" sz="3092" dirty="0">
                  <a:solidFill>
                    <a:srgbClr val="000000"/>
                  </a:solidFill>
                  <a:latin typeface="Quicksand Bold"/>
                </a:rPr>
                <a:t>Provide feedback</a:t>
              </a:r>
            </a:p>
            <a:p>
              <a:pPr marL="457200" indent="-457200" algn="just">
                <a:lnSpc>
                  <a:spcPts val="4329"/>
                </a:lnSpc>
                <a:buFont typeface="Arial" panose="020B0604020202020204" pitchFamily="34" charset="0"/>
                <a:buChar char="•"/>
              </a:pPr>
              <a:endParaRPr lang="en-US" sz="3092" dirty="0">
                <a:solidFill>
                  <a:srgbClr val="000000"/>
                </a:solidFill>
                <a:latin typeface="Quicksand Bold"/>
              </a:endParaRPr>
            </a:p>
          </p:txBody>
        </p:sp>
      </p:grpSp>
      <p:sp>
        <p:nvSpPr>
          <p:cNvPr id="4" name="TextBox 3">
            <a:extLst>
              <a:ext uri="{FF2B5EF4-FFF2-40B4-BE49-F238E27FC236}">
                <a16:creationId xmlns:a16="http://schemas.microsoft.com/office/drawing/2014/main" id="{A185A582-17BD-AFD6-82EE-B96233429BA6}"/>
              </a:ext>
            </a:extLst>
          </p:cNvPr>
          <p:cNvSpPr txBox="1"/>
          <p:nvPr/>
        </p:nvSpPr>
        <p:spPr>
          <a:xfrm>
            <a:off x="7596058" y="2899239"/>
            <a:ext cx="2362200" cy="646331"/>
          </a:xfrm>
          <a:prstGeom prst="rect">
            <a:avLst/>
          </a:prstGeom>
        </p:spPr>
        <p:txBody>
          <a:bodyPr wrap="square" rtlCol="0">
            <a:spAutoFit/>
          </a:bodyPr>
          <a:lstStyle/>
          <a:p>
            <a:r>
              <a:rPr lang="en-US" sz="3200" dirty="0">
                <a:solidFill>
                  <a:schemeClr val="accent2">
                    <a:lumMod val="75000"/>
                  </a:schemeClr>
                </a:solidFill>
                <a:latin typeface="Paytone One Bold"/>
              </a:rPr>
              <a:t>El</a:t>
            </a:r>
            <a:r>
              <a:rPr lang="en-US" sz="3092" b="1" dirty="0">
                <a:solidFill>
                  <a:schemeClr val="accent2">
                    <a:lumMod val="75000"/>
                  </a:schemeClr>
                </a:solidFill>
                <a:latin typeface="Quicksand Bold"/>
              </a:rPr>
              <a:t> </a:t>
            </a:r>
            <a:r>
              <a:rPr lang="en-US" sz="3600" dirty="0">
                <a:solidFill>
                  <a:schemeClr val="accent2">
                    <a:lumMod val="75000"/>
                  </a:schemeClr>
                </a:solidFill>
                <a:latin typeface="Paytone One Bold"/>
              </a:rPr>
              <a:t>cliente</a:t>
            </a:r>
            <a:endParaRPr lang="en-CA" sz="3200" dirty="0">
              <a:solidFill>
                <a:schemeClr val="accent2">
                  <a:lumMod val="75000"/>
                </a:schemeClr>
              </a:solidFill>
              <a:latin typeface="Paytone One Bold"/>
            </a:endParaRPr>
          </a:p>
        </p:txBody>
      </p:sp>
    </p:spTree>
    <p:extLst>
      <p:ext uri="{BB962C8B-B14F-4D97-AF65-F5344CB8AC3E}">
        <p14:creationId xmlns:p14="http://schemas.microsoft.com/office/powerpoint/2010/main" val="333610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556945"/>
            <a:ext cx="14338438" cy="3796355"/>
            <a:chOff x="371155" y="4990313"/>
            <a:chExt cx="3599390" cy="2774354"/>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90313"/>
              <a:ext cx="3599390" cy="2774354"/>
              <a:chOff x="371155" y="3072472"/>
              <a:chExt cx="3599390" cy="2774354"/>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2472"/>
                <a:ext cx="3599390" cy="2774354"/>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2599" y="3171116"/>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496781" y="3125096"/>
                    <a:ext cx="105085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313576" y="4996131"/>
              <a:ext cx="1714548" cy="382226"/>
            </a:xfrm>
            <a:prstGeom prst="rect">
              <a:avLst/>
            </a:prstGeom>
          </p:spPr>
          <p:txBody>
            <a:bodyPr wrap="square" lIns="0" tIns="0" rIns="0" bIns="0" rtlCol="0" anchor="t">
              <a:spAutoFit/>
            </a:bodyPr>
            <a:lstStyle/>
            <a:p>
              <a:pPr algn="ctr">
                <a:lnSpc>
                  <a:spcPts val="4416"/>
                </a:lnSpc>
              </a:pPr>
              <a:r>
                <a:rPr lang="en-US" sz="3200" dirty="0">
                  <a:solidFill>
                    <a:srgbClr val="000000"/>
                  </a:solidFill>
                  <a:latin typeface="Paytone One Bold"/>
                </a:rPr>
                <a:t>Spanish Chef</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990110"/>
              <a:ext cx="3190510" cy="774760"/>
            </a:xfrm>
            <a:prstGeom prst="rect">
              <a:avLst/>
            </a:prstGeom>
          </p:spPr>
          <p:txBody>
            <a:bodyPr wrap="square" lIns="0" tIns="0" rIns="0" bIns="0" rtlCol="0" anchor="t">
              <a:spAutoFit/>
            </a:bodyPr>
            <a:lstStyle/>
            <a:p>
              <a:pPr marL="457200" indent="-457200" algn="just">
                <a:lnSpc>
                  <a:spcPts val="4329"/>
                </a:lnSpc>
                <a:buFont typeface="Arial" panose="020B0604020202020204" pitchFamily="34" charset="0"/>
                <a:buChar char="•"/>
              </a:pPr>
              <a:r>
                <a:rPr lang="en-US" sz="3092" dirty="0">
                  <a:solidFill>
                    <a:srgbClr val="000000"/>
                  </a:solidFill>
                  <a:latin typeface="Quicksand Bold"/>
                </a:rPr>
                <a:t>Cook meals in a timely manner</a:t>
              </a:r>
            </a:p>
            <a:p>
              <a:pPr marL="457200" indent="-457200" algn="just">
                <a:lnSpc>
                  <a:spcPts val="4329"/>
                </a:lnSpc>
                <a:buFont typeface="Arial" panose="020B0604020202020204" pitchFamily="34" charset="0"/>
                <a:buChar char="•"/>
              </a:pPr>
              <a:r>
                <a:rPr lang="en-US" sz="3092" dirty="0">
                  <a:solidFill>
                    <a:srgbClr val="000000"/>
                  </a:solidFill>
                  <a:latin typeface="Quicksand Bold"/>
                </a:rPr>
                <a:t>Arrange meals to be served by the waiter</a:t>
              </a:r>
            </a:p>
          </p:txBody>
        </p:sp>
      </p:grpSp>
      <p:sp>
        <p:nvSpPr>
          <p:cNvPr id="4" name="TextBox 3">
            <a:extLst>
              <a:ext uri="{FF2B5EF4-FFF2-40B4-BE49-F238E27FC236}">
                <a16:creationId xmlns:a16="http://schemas.microsoft.com/office/drawing/2014/main" id="{BDF1004F-3BD8-BC4E-DC73-A9305A53BD72}"/>
              </a:ext>
            </a:extLst>
          </p:cNvPr>
          <p:cNvSpPr txBox="1"/>
          <p:nvPr/>
        </p:nvSpPr>
        <p:spPr>
          <a:xfrm>
            <a:off x="7397819" y="2864769"/>
            <a:ext cx="2743200" cy="584775"/>
          </a:xfrm>
          <a:prstGeom prst="rect">
            <a:avLst/>
          </a:prstGeom>
        </p:spPr>
        <p:txBody>
          <a:bodyPr wrap="square" rtlCol="0">
            <a:spAutoFit/>
          </a:bodyPr>
          <a:lstStyle/>
          <a:p>
            <a:r>
              <a:rPr lang="en-US" sz="3200" dirty="0">
                <a:solidFill>
                  <a:schemeClr val="accent2">
                    <a:lumMod val="75000"/>
                  </a:schemeClr>
                </a:solidFill>
                <a:latin typeface="Paytone One Bold"/>
              </a:rPr>
              <a:t>El</a:t>
            </a:r>
            <a:r>
              <a:rPr lang="en-US" sz="3092" b="1" dirty="0">
                <a:solidFill>
                  <a:schemeClr val="accent2">
                    <a:lumMod val="75000"/>
                  </a:schemeClr>
                </a:solidFill>
                <a:latin typeface="Quicksand Bold"/>
              </a:rPr>
              <a:t> </a:t>
            </a:r>
            <a:r>
              <a:rPr lang="en-US" sz="3200" dirty="0">
                <a:solidFill>
                  <a:schemeClr val="accent2">
                    <a:lumMod val="75000"/>
                  </a:schemeClr>
                </a:solidFill>
                <a:latin typeface="Paytone One Bold"/>
              </a:rPr>
              <a:t>cocinero</a:t>
            </a:r>
            <a:endParaRPr lang="en-CA" sz="3200" dirty="0">
              <a:solidFill>
                <a:schemeClr val="accent2">
                  <a:lumMod val="75000"/>
                </a:schemeClr>
              </a:solidFill>
              <a:latin typeface="Paytone One Bold"/>
            </a:endParaRPr>
          </a:p>
        </p:txBody>
      </p:sp>
    </p:spTree>
    <p:extLst>
      <p:ext uri="{BB962C8B-B14F-4D97-AF65-F5344CB8AC3E}">
        <p14:creationId xmlns:p14="http://schemas.microsoft.com/office/powerpoint/2010/main" val="73927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600200" y="3471261"/>
            <a:ext cx="14365165" cy="3958242"/>
            <a:chOff x="6236681" y="3231059"/>
            <a:chExt cx="7768467" cy="3669552"/>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36681" y="3256083"/>
              <a:ext cx="7768467" cy="3644528"/>
              <a:chOff x="9470917" y="3927039"/>
              <a:chExt cx="7768467" cy="5392907"/>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0917" y="3927039"/>
                <a:ext cx="7768467" cy="5392907"/>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1" y="4401136"/>
              <a:ext cx="7317089" cy="1494055"/>
            </a:xfrm>
            <a:prstGeom prst="rect">
              <a:avLst/>
            </a:prstGeom>
          </p:spPr>
          <p:txBody>
            <a:bodyPr wrap="square" lIns="0" tIns="0" rIns="0" bIns="0" rtlCol="0" anchor="t">
              <a:spAutoFit/>
            </a:bodyPr>
            <a:lstStyle/>
            <a:p>
              <a:pPr marL="457200" indent="-457200" algn="just">
                <a:lnSpc>
                  <a:spcPts val="4329"/>
                </a:lnSpc>
                <a:buFont typeface="Arial" panose="020B0604020202020204" pitchFamily="34" charset="0"/>
                <a:buChar char="•"/>
              </a:pPr>
              <a:r>
                <a:rPr lang="en-US" sz="3092" dirty="0">
                  <a:latin typeface="Quicksand Bold"/>
                </a:rPr>
                <a:t>Handle customer orders</a:t>
              </a:r>
            </a:p>
            <a:p>
              <a:pPr marL="457200" indent="-457200" algn="just">
                <a:lnSpc>
                  <a:spcPts val="4329"/>
                </a:lnSpc>
                <a:buFont typeface="Arial" panose="020B0604020202020204" pitchFamily="34" charset="0"/>
                <a:buChar char="•"/>
              </a:pPr>
              <a:r>
                <a:rPr lang="en-US" sz="3092" dirty="0">
                  <a:latin typeface="Quicksand Bold"/>
                </a:rPr>
                <a:t>Receive payments</a:t>
              </a:r>
            </a:p>
            <a:p>
              <a:pPr marL="457200" indent="-457200" algn="just">
                <a:lnSpc>
                  <a:spcPts val="4329"/>
                </a:lnSpc>
                <a:buFont typeface="Arial" panose="020B0604020202020204" pitchFamily="34" charset="0"/>
                <a:buChar char="•"/>
              </a:pPr>
              <a:r>
                <a:rPr lang="en-US" sz="3092" dirty="0">
                  <a:latin typeface="Quicksand Bold"/>
                </a:rPr>
                <a:t>Give receipts to the customers</a:t>
              </a:r>
            </a:p>
          </p:txBody>
        </p:sp>
        <p:sp>
          <p:nvSpPr>
            <p:cNvPr id="17" name="TextBox 8">
              <a:extLst>
                <a:ext uri="{FF2B5EF4-FFF2-40B4-BE49-F238E27FC236}">
                  <a16:creationId xmlns:a16="http://schemas.microsoft.com/office/drawing/2014/main" id="{2C79286B-5C05-2B0B-1291-51C7487AF6DC}"/>
                </a:ext>
              </a:extLst>
            </p:cNvPr>
            <p:cNvSpPr txBox="1"/>
            <p:nvPr/>
          </p:nvSpPr>
          <p:spPr>
            <a:xfrm>
              <a:off x="8019968" y="3231059"/>
              <a:ext cx="4201891" cy="484882"/>
            </a:xfrm>
            <a:prstGeom prst="rect">
              <a:avLst/>
            </a:prstGeom>
          </p:spPr>
          <p:txBody>
            <a:bodyPr wrap="square" lIns="0" tIns="0" rIns="0" bIns="0" rtlCol="0" anchor="t">
              <a:spAutoFit/>
            </a:bodyPr>
            <a:lstStyle/>
            <a:p>
              <a:pPr algn="ctr">
                <a:lnSpc>
                  <a:spcPts val="4416"/>
                </a:lnSpc>
              </a:pPr>
              <a:r>
                <a:rPr lang="en-US" sz="3200" dirty="0">
                  <a:solidFill>
                    <a:srgbClr val="000000"/>
                  </a:solidFill>
                  <a:latin typeface="Paytone One Bold"/>
                </a:rPr>
                <a:t>Cashier</a:t>
              </a:r>
            </a:p>
          </p:txBody>
        </p:sp>
      </p:grpSp>
      <p:sp>
        <p:nvSpPr>
          <p:cNvPr id="4" name="TextBox 3">
            <a:extLst>
              <a:ext uri="{FF2B5EF4-FFF2-40B4-BE49-F238E27FC236}">
                <a16:creationId xmlns:a16="http://schemas.microsoft.com/office/drawing/2014/main" id="{CB42F219-0977-FDE7-FE5D-87F7E9A131D0}"/>
              </a:ext>
            </a:extLst>
          </p:cNvPr>
          <p:cNvSpPr txBox="1"/>
          <p:nvPr/>
        </p:nvSpPr>
        <p:spPr>
          <a:xfrm>
            <a:off x="7696200" y="2760779"/>
            <a:ext cx="2743200" cy="584775"/>
          </a:xfrm>
          <a:prstGeom prst="rect">
            <a:avLst/>
          </a:prstGeom>
        </p:spPr>
        <p:txBody>
          <a:bodyPr wrap="square" rtlCol="0">
            <a:spAutoFit/>
          </a:bodyPr>
          <a:lstStyle/>
          <a:p>
            <a:r>
              <a:rPr lang="en-US" sz="3200" dirty="0">
                <a:solidFill>
                  <a:schemeClr val="accent2">
                    <a:lumMod val="75000"/>
                  </a:schemeClr>
                </a:solidFill>
                <a:latin typeface="Paytone One Bold"/>
              </a:rPr>
              <a:t>El</a:t>
            </a:r>
            <a:r>
              <a:rPr lang="en-US" sz="3092" b="1" dirty="0">
                <a:solidFill>
                  <a:schemeClr val="accent2">
                    <a:lumMod val="75000"/>
                  </a:schemeClr>
                </a:solidFill>
                <a:latin typeface="Quicksand Bold"/>
              </a:rPr>
              <a:t> </a:t>
            </a:r>
            <a:r>
              <a:rPr lang="en-US" sz="3200" dirty="0">
                <a:solidFill>
                  <a:schemeClr val="accent2">
                    <a:lumMod val="75000"/>
                  </a:schemeClr>
                </a:solidFill>
                <a:latin typeface="Paytone One Bold"/>
              </a:rPr>
              <a:t>cajero</a:t>
            </a:r>
            <a:endParaRPr lang="en-CA" sz="3200" dirty="0">
              <a:solidFill>
                <a:schemeClr val="accent2">
                  <a:lumMod val="75000"/>
                </a:schemeClr>
              </a:solidFill>
              <a:latin typeface="Paytone One Bold"/>
            </a:endParaRPr>
          </a:p>
        </p:txBody>
      </p:sp>
    </p:spTree>
    <p:extLst>
      <p:ext uri="{BB962C8B-B14F-4D97-AF65-F5344CB8AC3E}">
        <p14:creationId xmlns:p14="http://schemas.microsoft.com/office/powerpoint/2010/main" val="130378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556948"/>
            <a:ext cx="14338438" cy="5167951"/>
            <a:chOff x="371155" y="4990313"/>
            <a:chExt cx="3599390" cy="3776707"/>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90313"/>
              <a:ext cx="3599390" cy="3776707"/>
              <a:chOff x="371155" y="3072472"/>
              <a:chExt cx="3599390" cy="3776707"/>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2472"/>
                <a:ext cx="3599390" cy="3776707"/>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8868" y="3233348"/>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503050" y="3187328"/>
                    <a:ext cx="105085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315519" y="5066707"/>
              <a:ext cx="1714548" cy="412356"/>
            </a:xfrm>
            <a:prstGeom prst="rect">
              <a:avLst/>
            </a:prstGeom>
          </p:spPr>
          <p:txBody>
            <a:bodyPr wrap="square" lIns="0" tIns="0" rIns="0" bIns="0" rtlCol="0" anchor="t">
              <a:spAutoFit/>
            </a:bodyPr>
            <a:lstStyle/>
            <a:p>
              <a:pPr algn="ctr">
                <a:lnSpc>
                  <a:spcPts val="4416"/>
                </a:lnSpc>
              </a:pPr>
              <a:r>
                <a:rPr lang="en-US" sz="4000" dirty="0">
                  <a:solidFill>
                    <a:srgbClr val="000000"/>
                  </a:solidFill>
                  <a:latin typeface="Paytone One Bold"/>
                </a:rPr>
                <a:t>Owner</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625113"/>
              <a:ext cx="3362547" cy="2789679"/>
            </a:xfrm>
            <a:prstGeom prst="rect">
              <a:avLst/>
            </a:prstGeom>
          </p:spPr>
          <p:txBody>
            <a:bodyPr wrap="square" lIns="0" tIns="0" rIns="0" bIns="0" rtlCol="0" anchor="t">
              <a:spAutoFit/>
            </a:bodyPr>
            <a:lstStyle/>
            <a:p>
              <a:pPr marL="457200" indent="-457200" algn="just">
                <a:lnSpc>
                  <a:spcPts val="4329"/>
                </a:lnSpc>
                <a:buFont typeface="Arial" panose="020B0604020202020204" pitchFamily="34" charset="0"/>
                <a:buChar char="•"/>
              </a:pPr>
              <a:r>
                <a:rPr lang="en-US" sz="3092" dirty="0">
                  <a:solidFill>
                    <a:srgbClr val="000000"/>
                  </a:solidFill>
                  <a:latin typeface="Quicksand Bold"/>
                </a:rPr>
                <a:t>Manages the entire restaurant</a:t>
              </a:r>
            </a:p>
            <a:p>
              <a:pPr marL="457200" indent="-457200" algn="just">
                <a:lnSpc>
                  <a:spcPts val="4329"/>
                </a:lnSpc>
                <a:buFont typeface="Arial" panose="020B0604020202020204" pitchFamily="34" charset="0"/>
                <a:buChar char="•"/>
              </a:pPr>
              <a:r>
                <a:rPr lang="en-US" sz="3092" dirty="0">
                  <a:solidFill>
                    <a:srgbClr val="000000"/>
                  </a:solidFill>
                  <a:latin typeface="Quicksand Bold"/>
                </a:rPr>
                <a:t>View Reports</a:t>
              </a:r>
            </a:p>
            <a:p>
              <a:pPr marL="457200" indent="-457200" algn="just">
                <a:lnSpc>
                  <a:spcPts val="4329"/>
                </a:lnSpc>
                <a:buFont typeface="Arial" panose="020B0604020202020204" pitchFamily="34" charset="0"/>
                <a:buChar char="•"/>
              </a:pPr>
              <a:r>
                <a:rPr lang="en-US" sz="3092" dirty="0">
                  <a:solidFill>
                    <a:srgbClr val="000000"/>
                  </a:solidFill>
                  <a:latin typeface="Quicksand Bold"/>
                </a:rPr>
                <a:t>Manage all branches </a:t>
              </a:r>
              <a:r>
                <a:rPr lang="en-US" sz="2800" i="1" dirty="0">
                  <a:solidFill>
                    <a:srgbClr val="000000"/>
                  </a:solidFill>
                  <a:latin typeface="Quicksand Bold"/>
                </a:rPr>
                <a:t>(if any)</a:t>
              </a:r>
            </a:p>
            <a:p>
              <a:pPr marL="457200" indent="-457200" algn="just">
                <a:lnSpc>
                  <a:spcPts val="4329"/>
                </a:lnSpc>
                <a:buFont typeface="Arial" panose="020B0604020202020204" pitchFamily="34" charset="0"/>
                <a:buChar char="•"/>
              </a:pPr>
              <a:r>
                <a:rPr lang="en-US" sz="3092" dirty="0">
                  <a:solidFill>
                    <a:srgbClr val="000000"/>
                  </a:solidFill>
                  <a:latin typeface="Quicksand Bold"/>
                </a:rPr>
                <a:t>Hire/fire employees</a:t>
              </a:r>
            </a:p>
            <a:p>
              <a:pPr marL="457200" indent="-457200" algn="just">
                <a:lnSpc>
                  <a:spcPts val="4329"/>
                </a:lnSpc>
                <a:buFont typeface="Arial" panose="020B0604020202020204" pitchFamily="34" charset="0"/>
                <a:buChar char="•"/>
              </a:pPr>
              <a:r>
                <a:rPr lang="en-US" sz="3092" dirty="0">
                  <a:solidFill>
                    <a:srgbClr val="000000"/>
                  </a:solidFill>
                  <a:latin typeface="Quicksand Bold"/>
                </a:rPr>
                <a:t>Responsible for any renovations, upgrades or maintenance in the restaurant</a:t>
              </a:r>
            </a:p>
            <a:p>
              <a:pPr marL="457200" indent="-457200" algn="just">
                <a:lnSpc>
                  <a:spcPts val="4329"/>
                </a:lnSpc>
                <a:buFont typeface="Arial" panose="020B0604020202020204" pitchFamily="34" charset="0"/>
                <a:buChar char="•"/>
              </a:pPr>
              <a:r>
                <a:rPr lang="en-US" sz="3092" dirty="0">
                  <a:solidFill>
                    <a:srgbClr val="000000"/>
                  </a:solidFill>
                  <a:latin typeface="Quicksand Bold"/>
                </a:rPr>
                <a:t>Pay for any bills, taxes, expenses, etc.</a:t>
              </a:r>
            </a:p>
          </p:txBody>
        </p:sp>
      </p:grpSp>
      <p:sp>
        <p:nvSpPr>
          <p:cNvPr id="4" name="TextBox 3">
            <a:extLst>
              <a:ext uri="{FF2B5EF4-FFF2-40B4-BE49-F238E27FC236}">
                <a16:creationId xmlns:a16="http://schemas.microsoft.com/office/drawing/2014/main" id="{BDF1004F-3BD8-BC4E-DC73-A9305A53BD72}"/>
              </a:ext>
            </a:extLst>
          </p:cNvPr>
          <p:cNvSpPr txBox="1"/>
          <p:nvPr/>
        </p:nvSpPr>
        <p:spPr>
          <a:xfrm>
            <a:off x="7383277" y="2662329"/>
            <a:ext cx="2743200" cy="707886"/>
          </a:xfrm>
          <a:prstGeom prst="rect">
            <a:avLst/>
          </a:prstGeom>
        </p:spPr>
        <p:txBody>
          <a:bodyPr wrap="square" rtlCol="0">
            <a:spAutoFit/>
          </a:bodyPr>
          <a:lstStyle/>
          <a:p>
            <a:pPr algn="ctr"/>
            <a:r>
              <a:rPr lang="en-US" sz="4000" dirty="0">
                <a:solidFill>
                  <a:schemeClr val="accent2">
                    <a:lumMod val="75000"/>
                  </a:schemeClr>
                </a:solidFill>
                <a:latin typeface="Paytone One Bold"/>
              </a:rPr>
              <a:t>El</a:t>
            </a:r>
            <a:r>
              <a:rPr lang="en-US" sz="3600" b="1" dirty="0">
                <a:solidFill>
                  <a:schemeClr val="accent2">
                    <a:lumMod val="75000"/>
                  </a:schemeClr>
                </a:solidFill>
                <a:latin typeface="Quicksand Bold"/>
              </a:rPr>
              <a:t> </a:t>
            </a:r>
            <a:r>
              <a:rPr lang="en-US" sz="4000" dirty="0">
                <a:solidFill>
                  <a:schemeClr val="accent2">
                    <a:lumMod val="75000"/>
                  </a:schemeClr>
                </a:solidFill>
                <a:latin typeface="Paytone One Bold"/>
              </a:rPr>
              <a:t>Dueño</a:t>
            </a:r>
            <a:endParaRPr lang="en-CA" sz="4000" dirty="0">
              <a:solidFill>
                <a:schemeClr val="accent2">
                  <a:lumMod val="75000"/>
                </a:schemeClr>
              </a:solidFill>
              <a:latin typeface="Paytone One Bold"/>
            </a:endParaRPr>
          </a:p>
        </p:txBody>
      </p:sp>
    </p:spTree>
    <p:extLst>
      <p:ext uri="{BB962C8B-B14F-4D97-AF65-F5344CB8AC3E}">
        <p14:creationId xmlns:p14="http://schemas.microsoft.com/office/powerpoint/2010/main" val="364945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600200" y="3471261"/>
            <a:ext cx="14365165" cy="3958242"/>
            <a:chOff x="6236681" y="3231059"/>
            <a:chExt cx="7768467" cy="3669552"/>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36681" y="3256083"/>
              <a:ext cx="7768467" cy="3644528"/>
              <a:chOff x="9470917" y="3927039"/>
              <a:chExt cx="7768467" cy="5392907"/>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0917" y="3927039"/>
                <a:ext cx="7768467" cy="5392907"/>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62368" y="4273363"/>
              <a:ext cx="7317089" cy="2005270"/>
            </a:xfrm>
            <a:prstGeom prst="rect">
              <a:avLst/>
            </a:prstGeom>
          </p:spPr>
          <p:txBody>
            <a:bodyPr wrap="square" lIns="0" tIns="0" rIns="0" bIns="0" rtlCol="0" anchor="t">
              <a:spAutoFit/>
            </a:bodyPr>
            <a:lstStyle/>
            <a:p>
              <a:pPr marL="457200" indent="-457200" algn="just">
                <a:lnSpc>
                  <a:spcPts val="4329"/>
                </a:lnSpc>
                <a:buFont typeface="Arial" panose="020B0604020202020204" pitchFamily="34" charset="0"/>
                <a:buChar char="•"/>
              </a:pPr>
              <a:r>
                <a:rPr lang="en-US" sz="3092" dirty="0">
                  <a:latin typeface="Quicksand Bold"/>
                </a:rPr>
                <a:t>Manage the users involved in the system</a:t>
              </a:r>
            </a:p>
            <a:p>
              <a:pPr marL="457200" indent="-457200" algn="just">
                <a:lnSpc>
                  <a:spcPts val="4329"/>
                </a:lnSpc>
                <a:buFont typeface="Arial" panose="020B0604020202020204" pitchFamily="34" charset="0"/>
                <a:buChar char="•"/>
              </a:pPr>
              <a:r>
                <a:rPr lang="en-US" sz="3092" dirty="0">
                  <a:latin typeface="Quicksand Bold"/>
                </a:rPr>
                <a:t>Insert/Delete users on the system</a:t>
              </a:r>
            </a:p>
            <a:p>
              <a:pPr marL="457200" indent="-457200" algn="just">
                <a:lnSpc>
                  <a:spcPts val="4329"/>
                </a:lnSpc>
                <a:buFont typeface="Arial" panose="020B0604020202020204" pitchFamily="34" charset="0"/>
                <a:buChar char="•"/>
              </a:pPr>
              <a:r>
                <a:rPr lang="en-US" sz="3092" dirty="0">
                  <a:latin typeface="Quicksand Bold"/>
                </a:rPr>
                <a:t> Control the whole system</a:t>
              </a:r>
            </a:p>
            <a:p>
              <a:pPr marL="457200" indent="-457200" algn="just">
                <a:lnSpc>
                  <a:spcPts val="4329"/>
                </a:lnSpc>
                <a:buFont typeface="Arial" panose="020B0604020202020204" pitchFamily="34" charset="0"/>
                <a:buChar char="•"/>
              </a:pPr>
              <a:r>
                <a:rPr lang="en-US" sz="3092" dirty="0">
                  <a:latin typeface="Quicksand Bold"/>
                </a:rPr>
                <a:t> Maintain the system</a:t>
              </a:r>
            </a:p>
          </p:txBody>
        </p:sp>
        <p:sp>
          <p:nvSpPr>
            <p:cNvPr id="17" name="TextBox 8">
              <a:extLst>
                <a:ext uri="{FF2B5EF4-FFF2-40B4-BE49-F238E27FC236}">
                  <a16:creationId xmlns:a16="http://schemas.microsoft.com/office/drawing/2014/main" id="{2C79286B-5C05-2B0B-1291-51C7487AF6DC}"/>
                </a:ext>
              </a:extLst>
            </p:cNvPr>
            <p:cNvSpPr txBox="1"/>
            <p:nvPr/>
          </p:nvSpPr>
          <p:spPr>
            <a:xfrm>
              <a:off x="8019968" y="3231059"/>
              <a:ext cx="4201891" cy="484882"/>
            </a:xfrm>
            <a:prstGeom prst="rect">
              <a:avLst/>
            </a:prstGeom>
          </p:spPr>
          <p:txBody>
            <a:bodyPr wrap="square" lIns="0" tIns="0" rIns="0" bIns="0" rtlCol="0" anchor="t">
              <a:spAutoFit/>
            </a:bodyPr>
            <a:lstStyle/>
            <a:p>
              <a:pPr algn="ctr">
                <a:lnSpc>
                  <a:spcPts val="4416"/>
                </a:lnSpc>
              </a:pPr>
              <a:r>
                <a:rPr lang="en-US" sz="3200" dirty="0">
                  <a:solidFill>
                    <a:srgbClr val="000000"/>
                  </a:solidFill>
                  <a:latin typeface="Paytone One Bold"/>
                </a:rPr>
                <a:t>Admin</a:t>
              </a:r>
            </a:p>
          </p:txBody>
        </p:sp>
      </p:grpSp>
      <p:sp>
        <p:nvSpPr>
          <p:cNvPr id="4" name="TextBox 3">
            <a:extLst>
              <a:ext uri="{FF2B5EF4-FFF2-40B4-BE49-F238E27FC236}">
                <a16:creationId xmlns:a16="http://schemas.microsoft.com/office/drawing/2014/main" id="{CB42F219-0977-FDE7-FE5D-87F7E9A131D0}"/>
              </a:ext>
            </a:extLst>
          </p:cNvPr>
          <p:cNvSpPr txBox="1"/>
          <p:nvPr/>
        </p:nvSpPr>
        <p:spPr>
          <a:xfrm>
            <a:off x="6801580" y="2760779"/>
            <a:ext cx="3962400" cy="584775"/>
          </a:xfrm>
          <a:prstGeom prst="rect">
            <a:avLst/>
          </a:prstGeom>
        </p:spPr>
        <p:txBody>
          <a:bodyPr wrap="square" rtlCol="0">
            <a:spAutoFit/>
          </a:bodyPr>
          <a:lstStyle/>
          <a:p>
            <a:r>
              <a:rPr lang="en-US" sz="3200" dirty="0">
                <a:solidFill>
                  <a:schemeClr val="accent2">
                    <a:lumMod val="75000"/>
                  </a:schemeClr>
                </a:solidFill>
                <a:latin typeface="Paytone One Bold"/>
              </a:rPr>
              <a:t>El</a:t>
            </a:r>
            <a:r>
              <a:rPr lang="en-US" sz="3092" b="1" dirty="0">
                <a:solidFill>
                  <a:schemeClr val="accent2">
                    <a:lumMod val="75000"/>
                  </a:schemeClr>
                </a:solidFill>
                <a:latin typeface="Quicksand Bold"/>
              </a:rPr>
              <a:t> </a:t>
            </a:r>
            <a:r>
              <a:rPr lang="en-US" sz="3200" dirty="0">
                <a:solidFill>
                  <a:schemeClr val="accent2">
                    <a:lumMod val="75000"/>
                  </a:schemeClr>
                </a:solidFill>
                <a:latin typeface="Paytone One Bold"/>
              </a:rPr>
              <a:t>administrador</a:t>
            </a:r>
            <a:endParaRPr lang="en-CA" sz="3200" dirty="0">
              <a:solidFill>
                <a:schemeClr val="accent2">
                  <a:lumMod val="75000"/>
                </a:schemeClr>
              </a:solidFill>
              <a:latin typeface="Paytone One Bold"/>
            </a:endParaRPr>
          </a:p>
        </p:txBody>
      </p:sp>
    </p:spTree>
    <p:extLst>
      <p:ext uri="{BB962C8B-B14F-4D97-AF65-F5344CB8AC3E}">
        <p14:creationId xmlns:p14="http://schemas.microsoft.com/office/powerpoint/2010/main" val="3805147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14600" y="1427247"/>
            <a:ext cx="11793497"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GB"/>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sp>
        <p:nvSpPr>
          <p:cNvPr id="9" name="AutoShape 9"/>
          <p:cNvSpPr/>
          <p:nvPr/>
        </p:nvSpPr>
        <p:spPr>
          <a:xfrm rot="-5400000">
            <a:off x="13519898"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60992" y="715126"/>
            <a:ext cx="2625452" cy="2057400"/>
          </a:xfrm>
          <a:prstGeom prst="rect">
            <a:avLst/>
          </a:prstGeom>
        </p:spPr>
      </p:pic>
      <p:pic>
        <p:nvPicPr>
          <p:cNvPr id="11" name="Picture 11"/>
          <p:cNvPicPr>
            <a:picLocks noChangeAspect="1"/>
          </p:cNvPicPr>
          <p:nvPr/>
        </p:nvPicPr>
        <p:blipFill>
          <a:blip r:embed="rId4"/>
          <a:srcRect/>
          <a:stretch>
            <a:fillRect/>
          </a:stretch>
        </p:blipFill>
        <p:spPr>
          <a:xfrm rot="-5400000">
            <a:off x="1957002" y="6716739"/>
            <a:ext cx="1169118" cy="5083122"/>
          </a:xfrm>
          <a:prstGeom prst="rect">
            <a:avLst/>
          </a:prstGeom>
        </p:spPr>
      </p:pic>
      <p:sp>
        <p:nvSpPr>
          <p:cNvPr id="12" name="TextBox 12"/>
          <p:cNvSpPr txBox="1"/>
          <p:nvPr/>
        </p:nvSpPr>
        <p:spPr>
          <a:xfrm>
            <a:off x="2815299" y="1333500"/>
            <a:ext cx="11339402" cy="1527726"/>
          </a:xfrm>
          <a:prstGeom prst="rect">
            <a:avLst/>
          </a:prstGeom>
        </p:spPr>
        <p:txBody>
          <a:bodyPr wrap="square" lIns="0" tIns="0" rIns="0" bIns="0" rtlCol="0" anchor="t">
            <a:spAutoFit/>
          </a:bodyPr>
          <a:lstStyle/>
          <a:p>
            <a:pPr algn="ctr">
              <a:lnSpc>
                <a:spcPts val="12880"/>
              </a:lnSpc>
            </a:pPr>
            <a:r>
              <a:rPr lang="en-US" sz="8800" dirty="0">
                <a:solidFill>
                  <a:srgbClr val="FFFFFF"/>
                </a:solidFill>
                <a:latin typeface="Paytone One Bold"/>
              </a:rPr>
              <a:t>System Constraints</a:t>
            </a:r>
          </a:p>
        </p:txBody>
      </p:sp>
      <p:sp>
        <p:nvSpPr>
          <p:cNvPr id="13" name="TextBox 13"/>
          <p:cNvSpPr txBox="1"/>
          <p:nvPr/>
        </p:nvSpPr>
        <p:spPr>
          <a:xfrm>
            <a:off x="1793089" y="3606477"/>
            <a:ext cx="14701822" cy="4548425"/>
          </a:xfrm>
          <a:prstGeom prst="rect">
            <a:avLst/>
          </a:prstGeom>
        </p:spPr>
        <p:txBody>
          <a:bodyPr lIns="0" tIns="0" rIns="0" bIns="0" rtlCol="0" anchor="t">
            <a:spAutoFit/>
          </a:bodyPr>
          <a:lstStyle/>
          <a:p>
            <a:pPr marL="742950" indent="-742950" algn="just">
              <a:lnSpc>
                <a:spcPct val="150000"/>
              </a:lnSpc>
              <a:buFont typeface="+mj-lt"/>
              <a:buAutoNum type="arabicPeriod"/>
            </a:pPr>
            <a:r>
              <a:rPr lang="en-US" sz="4035" dirty="0">
                <a:solidFill>
                  <a:srgbClr val="000000"/>
                </a:solidFill>
                <a:latin typeface="Quicksand Bold"/>
              </a:rPr>
              <a:t>Available physical space and seating capacity limits how many customers the restaurant can serve at any given time.</a:t>
            </a:r>
          </a:p>
          <a:p>
            <a:pPr marL="742950" indent="-742950" algn="just">
              <a:lnSpc>
                <a:spcPct val="150000"/>
              </a:lnSpc>
              <a:buFont typeface="+mj-lt"/>
              <a:buAutoNum type="arabicPeriod"/>
            </a:pPr>
            <a:r>
              <a:rPr lang="en-US" sz="4035" dirty="0">
                <a:solidFill>
                  <a:srgbClr val="000000"/>
                </a:solidFill>
                <a:latin typeface="Quicksand Bold"/>
              </a:rPr>
              <a:t>The number of kitchen staff and cooking equipment limits how many orders can be fulfilled simultaneously.</a:t>
            </a:r>
          </a:p>
        </p:txBody>
      </p:sp>
      <p:sp>
        <p:nvSpPr>
          <p:cNvPr id="14" name="TextBox 6">
            <a:extLst>
              <a:ext uri="{FF2B5EF4-FFF2-40B4-BE49-F238E27FC236}">
                <a16:creationId xmlns:a16="http://schemas.microsoft.com/office/drawing/2014/main" id="{BB34107B-FEB0-A428-89CF-5C5BF5E54D5B}"/>
              </a:ext>
            </a:extLst>
          </p:cNvPr>
          <p:cNvSpPr txBox="1"/>
          <p:nvPr/>
        </p:nvSpPr>
        <p:spPr>
          <a:xfrm>
            <a:off x="8382000" y="8572"/>
            <a:ext cx="914400"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14600" y="1028700"/>
            <a:ext cx="11793497"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GB"/>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sp>
        <p:nvSpPr>
          <p:cNvPr id="9" name="AutoShape 9"/>
          <p:cNvSpPr/>
          <p:nvPr/>
        </p:nvSpPr>
        <p:spPr>
          <a:xfrm rot="-5400000">
            <a:off x="13519898"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60992" y="715126"/>
            <a:ext cx="2625452" cy="2057400"/>
          </a:xfrm>
          <a:prstGeom prst="rect">
            <a:avLst/>
          </a:prstGeom>
        </p:spPr>
      </p:pic>
      <p:pic>
        <p:nvPicPr>
          <p:cNvPr id="11" name="Picture 11"/>
          <p:cNvPicPr>
            <a:picLocks noChangeAspect="1"/>
          </p:cNvPicPr>
          <p:nvPr/>
        </p:nvPicPr>
        <p:blipFill>
          <a:blip r:embed="rId4"/>
          <a:srcRect/>
          <a:stretch>
            <a:fillRect/>
          </a:stretch>
        </p:blipFill>
        <p:spPr>
          <a:xfrm rot="-5400000">
            <a:off x="1957002" y="6716739"/>
            <a:ext cx="1169118" cy="5083122"/>
          </a:xfrm>
          <a:prstGeom prst="rect">
            <a:avLst/>
          </a:prstGeom>
        </p:spPr>
      </p:pic>
      <p:sp>
        <p:nvSpPr>
          <p:cNvPr id="12" name="TextBox 12"/>
          <p:cNvSpPr txBox="1"/>
          <p:nvPr/>
        </p:nvSpPr>
        <p:spPr>
          <a:xfrm>
            <a:off x="2815299" y="884039"/>
            <a:ext cx="11339402" cy="1527726"/>
          </a:xfrm>
          <a:prstGeom prst="rect">
            <a:avLst/>
          </a:prstGeom>
        </p:spPr>
        <p:txBody>
          <a:bodyPr wrap="square" lIns="0" tIns="0" rIns="0" bIns="0" rtlCol="0" anchor="t">
            <a:spAutoFit/>
          </a:bodyPr>
          <a:lstStyle/>
          <a:p>
            <a:pPr algn="ctr">
              <a:lnSpc>
                <a:spcPts val="12880"/>
              </a:lnSpc>
            </a:pPr>
            <a:r>
              <a:rPr lang="en-US" sz="8800" dirty="0">
                <a:solidFill>
                  <a:srgbClr val="FFFFFF"/>
                </a:solidFill>
                <a:latin typeface="Paytone One Bold"/>
              </a:rPr>
              <a:t>System Constraints</a:t>
            </a:r>
          </a:p>
        </p:txBody>
      </p:sp>
      <p:sp>
        <p:nvSpPr>
          <p:cNvPr id="13" name="TextBox 13"/>
          <p:cNvSpPr txBox="1"/>
          <p:nvPr/>
        </p:nvSpPr>
        <p:spPr>
          <a:xfrm>
            <a:off x="1793089" y="3897458"/>
            <a:ext cx="14701822" cy="3617016"/>
          </a:xfrm>
          <a:prstGeom prst="rect">
            <a:avLst/>
          </a:prstGeom>
        </p:spPr>
        <p:txBody>
          <a:bodyPr lIns="0" tIns="0" rIns="0" bIns="0" rtlCol="0" anchor="t">
            <a:spAutoFit/>
          </a:bodyPr>
          <a:lstStyle/>
          <a:p>
            <a:pPr marL="742950" indent="-742950" algn="just">
              <a:lnSpc>
                <a:spcPct val="150000"/>
              </a:lnSpc>
              <a:buFont typeface="+mj-lt"/>
              <a:buAutoNum type="arabicPeriod" startAt="3"/>
            </a:pPr>
            <a:r>
              <a:rPr lang="en-US" sz="4035" dirty="0">
                <a:solidFill>
                  <a:srgbClr val="000000"/>
                </a:solidFill>
                <a:latin typeface="Quicksand Bold"/>
              </a:rPr>
              <a:t>The availability of fresh ingredients limits the types of dishes that can be prepared on any given day.</a:t>
            </a:r>
          </a:p>
          <a:p>
            <a:pPr marL="742950" indent="-742950" algn="just">
              <a:lnSpc>
                <a:spcPct val="150000"/>
              </a:lnSpc>
              <a:buFont typeface="+mj-lt"/>
              <a:buAutoNum type="arabicPeriod" startAt="3"/>
            </a:pPr>
            <a:r>
              <a:rPr lang="en-US" sz="4035" dirty="0">
                <a:solidFill>
                  <a:srgbClr val="000000"/>
                </a:solidFill>
                <a:latin typeface="Quicksand Bold"/>
              </a:rPr>
              <a:t>The restaurant's location and accessibility affect the number of customers that can be served.</a:t>
            </a:r>
          </a:p>
        </p:txBody>
      </p:sp>
    </p:spTree>
    <p:extLst>
      <p:ext uri="{BB962C8B-B14F-4D97-AF65-F5344CB8AC3E}">
        <p14:creationId xmlns:p14="http://schemas.microsoft.com/office/powerpoint/2010/main" val="2565156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14600" y="1028700"/>
            <a:ext cx="11793497"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GB"/>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sp>
        <p:nvSpPr>
          <p:cNvPr id="9" name="AutoShape 9"/>
          <p:cNvSpPr/>
          <p:nvPr/>
        </p:nvSpPr>
        <p:spPr>
          <a:xfrm rot="-5400000">
            <a:off x="13519898"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60992" y="715126"/>
            <a:ext cx="2625452" cy="2057400"/>
          </a:xfrm>
          <a:prstGeom prst="rect">
            <a:avLst/>
          </a:prstGeom>
        </p:spPr>
      </p:pic>
      <p:pic>
        <p:nvPicPr>
          <p:cNvPr id="11" name="Picture 11"/>
          <p:cNvPicPr>
            <a:picLocks noChangeAspect="1"/>
          </p:cNvPicPr>
          <p:nvPr/>
        </p:nvPicPr>
        <p:blipFill>
          <a:blip r:embed="rId4"/>
          <a:srcRect/>
          <a:stretch>
            <a:fillRect/>
          </a:stretch>
        </p:blipFill>
        <p:spPr>
          <a:xfrm rot="-5400000">
            <a:off x="1957002" y="6716739"/>
            <a:ext cx="1169118" cy="5083122"/>
          </a:xfrm>
          <a:prstGeom prst="rect">
            <a:avLst/>
          </a:prstGeom>
        </p:spPr>
      </p:pic>
      <p:sp>
        <p:nvSpPr>
          <p:cNvPr id="12" name="TextBox 12"/>
          <p:cNvSpPr txBox="1"/>
          <p:nvPr/>
        </p:nvSpPr>
        <p:spPr>
          <a:xfrm>
            <a:off x="2815299" y="884039"/>
            <a:ext cx="11339402" cy="1527726"/>
          </a:xfrm>
          <a:prstGeom prst="rect">
            <a:avLst/>
          </a:prstGeom>
        </p:spPr>
        <p:txBody>
          <a:bodyPr wrap="square" lIns="0" tIns="0" rIns="0" bIns="0" rtlCol="0" anchor="t">
            <a:spAutoFit/>
          </a:bodyPr>
          <a:lstStyle/>
          <a:p>
            <a:pPr algn="ctr">
              <a:lnSpc>
                <a:spcPts val="12880"/>
              </a:lnSpc>
            </a:pPr>
            <a:r>
              <a:rPr lang="en-US" sz="8800" dirty="0">
                <a:solidFill>
                  <a:srgbClr val="FFFFFF"/>
                </a:solidFill>
                <a:latin typeface="Paytone One Bold"/>
              </a:rPr>
              <a:t>System Constraints</a:t>
            </a:r>
          </a:p>
        </p:txBody>
      </p:sp>
      <p:sp>
        <p:nvSpPr>
          <p:cNvPr id="13" name="TextBox 13"/>
          <p:cNvSpPr txBox="1"/>
          <p:nvPr/>
        </p:nvSpPr>
        <p:spPr>
          <a:xfrm>
            <a:off x="1793089" y="3783647"/>
            <a:ext cx="14701822" cy="4548425"/>
          </a:xfrm>
          <a:prstGeom prst="rect">
            <a:avLst/>
          </a:prstGeom>
        </p:spPr>
        <p:txBody>
          <a:bodyPr lIns="0" tIns="0" rIns="0" bIns="0" rtlCol="0" anchor="t">
            <a:spAutoFit/>
          </a:bodyPr>
          <a:lstStyle/>
          <a:p>
            <a:pPr marL="742950" indent="-742950" algn="just">
              <a:lnSpc>
                <a:spcPct val="150000"/>
              </a:lnSpc>
              <a:buFont typeface="+mj-lt"/>
              <a:buAutoNum type="arabicPeriod" startAt="5"/>
            </a:pPr>
            <a:r>
              <a:rPr lang="en-US" sz="4035" dirty="0">
                <a:solidFill>
                  <a:srgbClr val="000000"/>
                </a:solidFill>
                <a:latin typeface="Quicksand Bold"/>
              </a:rPr>
              <a:t>The restaurant's operating hours limit the time period during which orders can be accepted.</a:t>
            </a:r>
          </a:p>
          <a:p>
            <a:pPr marL="742950" indent="-742950" algn="just">
              <a:lnSpc>
                <a:spcPct val="150000"/>
              </a:lnSpc>
              <a:buFont typeface="+mj-lt"/>
              <a:buAutoNum type="arabicPeriod" startAt="5"/>
            </a:pPr>
            <a:r>
              <a:rPr lang="en-US" sz="4035" dirty="0">
                <a:solidFill>
                  <a:srgbClr val="000000"/>
                </a:solidFill>
                <a:latin typeface="Quicksand Bold"/>
              </a:rPr>
              <a:t> The restaurant's budget constrains the number of staff that can be hired or the quality of ingredients that can be used.</a:t>
            </a:r>
          </a:p>
        </p:txBody>
      </p:sp>
    </p:spTree>
    <p:extLst>
      <p:ext uri="{BB962C8B-B14F-4D97-AF65-F5344CB8AC3E}">
        <p14:creationId xmlns:p14="http://schemas.microsoft.com/office/powerpoint/2010/main" val="205153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14600" y="1028700"/>
            <a:ext cx="11793497"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GB"/>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sp>
        <p:nvSpPr>
          <p:cNvPr id="9" name="AutoShape 9"/>
          <p:cNvSpPr/>
          <p:nvPr/>
        </p:nvSpPr>
        <p:spPr>
          <a:xfrm rot="-5400000">
            <a:off x="13519898"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60992" y="715126"/>
            <a:ext cx="2625452" cy="2057400"/>
          </a:xfrm>
          <a:prstGeom prst="rect">
            <a:avLst/>
          </a:prstGeom>
        </p:spPr>
      </p:pic>
      <p:pic>
        <p:nvPicPr>
          <p:cNvPr id="11" name="Picture 11"/>
          <p:cNvPicPr>
            <a:picLocks noChangeAspect="1"/>
          </p:cNvPicPr>
          <p:nvPr/>
        </p:nvPicPr>
        <p:blipFill>
          <a:blip r:embed="rId4"/>
          <a:srcRect/>
          <a:stretch>
            <a:fillRect/>
          </a:stretch>
        </p:blipFill>
        <p:spPr>
          <a:xfrm rot="-5400000">
            <a:off x="1957002" y="6716739"/>
            <a:ext cx="1169118" cy="5083122"/>
          </a:xfrm>
          <a:prstGeom prst="rect">
            <a:avLst/>
          </a:prstGeom>
        </p:spPr>
      </p:pic>
      <p:sp>
        <p:nvSpPr>
          <p:cNvPr id="12" name="TextBox 12"/>
          <p:cNvSpPr txBox="1"/>
          <p:nvPr/>
        </p:nvSpPr>
        <p:spPr>
          <a:xfrm>
            <a:off x="2815299" y="884039"/>
            <a:ext cx="11339402" cy="1527726"/>
          </a:xfrm>
          <a:prstGeom prst="rect">
            <a:avLst/>
          </a:prstGeom>
        </p:spPr>
        <p:txBody>
          <a:bodyPr wrap="square" lIns="0" tIns="0" rIns="0" bIns="0" rtlCol="0" anchor="t">
            <a:spAutoFit/>
          </a:bodyPr>
          <a:lstStyle/>
          <a:p>
            <a:pPr algn="ctr">
              <a:lnSpc>
                <a:spcPts val="12880"/>
              </a:lnSpc>
            </a:pPr>
            <a:r>
              <a:rPr lang="en-US" sz="8800" dirty="0">
                <a:solidFill>
                  <a:srgbClr val="FFFFFF"/>
                </a:solidFill>
                <a:latin typeface="Paytone One Bold"/>
              </a:rPr>
              <a:t>System Constraints</a:t>
            </a:r>
          </a:p>
        </p:txBody>
      </p:sp>
      <p:sp>
        <p:nvSpPr>
          <p:cNvPr id="13" name="TextBox 13"/>
          <p:cNvSpPr txBox="1"/>
          <p:nvPr/>
        </p:nvSpPr>
        <p:spPr>
          <a:xfrm>
            <a:off x="1793089" y="3783647"/>
            <a:ext cx="14701822" cy="4548425"/>
          </a:xfrm>
          <a:prstGeom prst="rect">
            <a:avLst/>
          </a:prstGeom>
        </p:spPr>
        <p:txBody>
          <a:bodyPr lIns="0" tIns="0" rIns="0" bIns="0" rtlCol="0" anchor="t">
            <a:spAutoFit/>
          </a:bodyPr>
          <a:lstStyle/>
          <a:p>
            <a:pPr marL="742950" indent="-742950" algn="just">
              <a:lnSpc>
                <a:spcPct val="150000"/>
              </a:lnSpc>
              <a:buFont typeface="+mj-lt"/>
              <a:buAutoNum type="arabicPeriod" startAt="7"/>
            </a:pPr>
            <a:r>
              <a:rPr lang="en-US" sz="4035" dirty="0">
                <a:solidFill>
                  <a:srgbClr val="000000"/>
                </a:solidFill>
                <a:latin typeface="Quicksand Bold"/>
              </a:rPr>
              <a:t>Health and safety regulations limit the types of cooking techniques and equipment that can be used.</a:t>
            </a:r>
          </a:p>
          <a:p>
            <a:pPr marL="742950" indent="-742950" algn="just">
              <a:lnSpc>
                <a:spcPct val="150000"/>
              </a:lnSpc>
              <a:buFont typeface="+mj-lt"/>
              <a:buAutoNum type="arabicPeriod" startAt="7"/>
            </a:pPr>
            <a:r>
              <a:rPr lang="en-US" sz="4035" dirty="0">
                <a:solidFill>
                  <a:srgbClr val="000000"/>
                </a:solidFill>
                <a:latin typeface="Quicksand Bold"/>
              </a:rPr>
              <a:t>The restaurant's technology infrastructure constrains the type and speed of online orders that can be accepted.</a:t>
            </a:r>
          </a:p>
        </p:txBody>
      </p:sp>
    </p:spTree>
    <p:extLst>
      <p:ext uri="{BB962C8B-B14F-4D97-AF65-F5344CB8AC3E}">
        <p14:creationId xmlns:p14="http://schemas.microsoft.com/office/powerpoint/2010/main" val="316114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593" y="-5252"/>
            <a:ext cx="12121496" cy="102922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3272"/>
            <a:ext cx="2592030" cy="895428"/>
          </a:xfrm>
          <a:prstGeom prst="rect">
            <a:avLst/>
          </a:prstGeom>
        </p:spPr>
      </p:pic>
      <p:pic>
        <p:nvPicPr>
          <p:cNvPr id="4" name="Picture 4"/>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27252" y="133272"/>
            <a:ext cx="12121496" cy="1029225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96373" y="8229600"/>
            <a:ext cx="2091627" cy="2057400"/>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460609" y="6945410"/>
            <a:ext cx="5395669" cy="7964048"/>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40804" y="-2434298"/>
            <a:ext cx="6602765" cy="4858093"/>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10037" y="7878010"/>
            <a:ext cx="3462763" cy="1857300"/>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411983" y="7878010"/>
            <a:ext cx="1728484" cy="1920538"/>
          </a:xfrm>
          <a:prstGeom prst="rect">
            <a:avLst/>
          </a:prstGeom>
        </p:spPr>
      </p:pic>
      <p:sp>
        <p:nvSpPr>
          <p:cNvPr id="17" name="TextBox 17"/>
          <p:cNvSpPr txBox="1"/>
          <p:nvPr/>
        </p:nvSpPr>
        <p:spPr>
          <a:xfrm>
            <a:off x="6858000" y="670489"/>
            <a:ext cx="3816893"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Topics</a:t>
            </a:r>
          </a:p>
        </p:txBody>
      </p:sp>
      <p:grpSp>
        <p:nvGrpSpPr>
          <p:cNvPr id="27" name="Group 26">
            <a:extLst>
              <a:ext uri="{FF2B5EF4-FFF2-40B4-BE49-F238E27FC236}">
                <a16:creationId xmlns:a16="http://schemas.microsoft.com/office/drawing/2014/main" id="{C8EDAC42-21FB-8C52-A9F6-1E54D9155CB9}"/>
              </a:ext>
            </a:extLst>
          </p:cNvPr>
          <p:cNvGrpSpPr/>
          <p:nvPr/>
        </p:nvGrpSpPr>
        <p:grpSpPr>
          <a:xfrm>
            <a:off x="2514600" y="2952392"/>
            <a:ext cx="13670039" cy="2178410"/>
            <a:chOff x="4061093" y="4358419"/>
            <a:chExt cx="13670039" cy="2178410"/>
          </a:xfrm>
        </p:grpSpPr>
        <p:grpSp>
          <p:nvGrpSpPr>
            <p:cNvPr id="30" name="Group 19">
              <a:extLst>
                <a:ext uri="{FF2B5EF4-FFF2-40B4-BE49-F238E27FC236}">
                  <a16:creationId xmlns:a16="http://schemas.microsoft.com/office/drawing/2014/main" id="{22AF90BE-F7E5-5405-9231-1CB56A9EE853}"/>
                </a:ext>
              </a:extLst>
            </p:cNvPr>
            <p:cNvGrpSpPr/>
            <p:nvPr/>
          </p:nvGrpSpPr>
          <p:grpSpPr>
            <a:xfrm>
              <a:off x="4495800" y="4765785"/>
              <a:ext cx="13235332" cy="1771044"/>
              <a:chOff x="0" y="0"/>
              <a:chExt cx="2602724" cy="348275"/>
            </a:xfrm>
          </p:grpSpPr>
          <p:sp>
            <p:nvSpPr>
              <p:cNvPr id="31" name="Freeform 20">
                <a:extLst>
                  <a:ext uri="{FF2B5EF4-FFF2-40B4-BE49-F238E27FC236}">
                    <a16:creationId xmlns:a16="http://schemas.microsoft.com/office/drawing/2014/main" id="{2D5A5245-4FF1-2B05-23E1-C754B1C6A185}"/>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32" name="TextBox 21">
                <a:extLst>
                  <a:ext uri="{FF2B5EF4-FFF2-40B4-BE49-F238E27FC236}">
                    <a16:creationId xmlns:a16="http://schemas.microsoft.com/office/drawing/2014/main" id="{7D2FDAC0-8211-E237-36E2-0DABF9A9C65F}"/>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3" name="Group 22">
              <a:extLst>
                <a:ext uri="{FF2B5EF4-FFF2-40B4-BE49-F238E27FC236}">
                  <a16:creationId xmlns:a16="http://schemas.microsoft.com/office/drawing/2014/main" id="{80FC460E-695D-EFC7-72D4-8FBE9A749CE0}"/>
                </a:ext>
              </a:extLst>
            </p:cNvPr>
            <p:cNvGrpSpPr/>
            <p:nvPr/>
          </p:nvGrpSpPr>
          <p:grpSpPr>
            <a:xfrm>
              <a:off x="4061093" y="4358419"/>
              <a:ext cx="13235332" cy="1771044"/>
              <a:chOff x="0" y="0"/>
              <a:chExt cx="2602724" cy="348275"/>
            </a:xfrm>
          </p:grpSpPr>
          <p:sp>
            <p:nvSpPr>
              <p:cNvPr id="34" name="Freeform 23">
                <a:extLst>
                  <a:ext uri="{FF2B5EF4-FFF2-40B4-BE49-F238E27FC236}">
                    <a16:creationId xmlns:a16="http://schemas.microsoft.com/office/drawing/2014/main" id="{73307C05-D22E-4A35-5878-88E1258411CA}"/>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35" name="TextBox 24">
                <a:extLst>
                  <a:ext uri="{FF2B5EF4-FFF2-40B4-BE49-F238E27FC236}">
                    <a16:creationId xmlns:a16="http://schemas.microsoft.com/office/drawing/2014/main" id="{9B31B37F-B66A-671F-337B-C4C0E889284B}"/>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6" name="TextBox 26">
              <a:extLst>
                <a:ext uri="{FF2B5EF4-FFF2-40B4-BE49-F238E27FC236}">
                  <a16:creationId xmlns:a16="http://schemas.microsoft.com/office/drawing/2014/main" id="{CA537205-6533-DD2E-C9A2-2A48D4CC067B}"/>
                </a:ext>
              </a:extLst>
            </p:cNvPr>
            <p:cNvSpPr txBox="1"/>
            <p:nvPr/>
          </p:nvSpPr>
          <p:spPr>
            <a:xfrm>
              <a:off x="5424913" y="4870560"/>
              <a:ext cx="10942400" cy="748258"/>
            </a:xfrm>
            <a:prstGeom prst="rect">
              <a:avLst/>
            </a:prstGeom>
          </p:spPr>
          <p:txBody>
            <a:bodyPr lIns="0" tIns="0" rIns="0" bIns="0" rtlCol="0" anchor="t">
              <a:spAutoFit/>
            </a:bodyPr>
            <a:lstStyle/>
            <a:p>
              <a:pPr>
                <a:lnSpc>
                  <a:spcPts val="5713"/>
                </a:lnSpc>
              </a:pPr>
              <a:r>
                <a:rPr lang="en-US" sz="5601" dirty="0">
                  <a:solidFill>
                    <a:srgbClr val="000000"/>
                  </a:solidFill>
                  <a:latin typeface="Quicksand Bold"/>
                </a:rPr>
                <a:t>Topic 3: Stakeholders</a:t>
              </a:r>
            </a:p>
          </p:txBody>
        </p:sp>
      </p:grpSp>
      <p:pic>
        <p:nvPicPr>
          <p:cNvPr id="25" name="Picture 2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795758" y="2628900"/>
            <a:ext cx="985710" cy="646984"/>
          </a:xfrm>
          <a:prstGeom prst="rect">
            <a:avLst/>
          </a:prstGeom>
        </p:spPr>
      </p:pic>
      <p:grpSp>
        <p:nvGrpSpPr>
          <p:cNvPr id="28" name="Group 27">
            <a:extLst>
              <a:ext uri="{FF2B5EF4-FFF2-40B4-BE49-F238E27FC236}">
                <a16:creationId xmlns:a16="http://schemas.microsoft.com/office/drawing/2014/main" id="{1D3C9DE1-F7C4-E1EC-7EFC-079B7876BCDF}"/>
              </a:ext>
            </a:extLst>
          </p:cNvPr>
          <p:cNvGrpSpPr/>
          <p:nvPr/>
        </p:nvGrpSpPr>
        <p:grpSpPr>
          <a:xfrm>
            <a:off x="2712961" y="5784490"/>
            <a:ext cx="13670039" cy="2178410"/>
            <a:chOff x="4061093" y="4358419"/>
            <a:chExt cx="13670039" cy="2178410"/>
          </a:xfrm>
        </p:grpSpPr>
        <p:grpSp>
          <p:nvGrpSpPr>
            <p:cNvPr id="29" name="Group 19">
              <a:extLst>
                <a:ext uri="{FF2B5EF4-FFF2-40B4-BE49-F238E27FC236}">
                  <a16:creationId xmlns:a16="http://schemas.microsoft.com/office/drawing/2014/main" id="{67C464CC-B708-101E-B9C9-8AC921174270}"/>
                </a:ext>
              </a:extLst>
            </p:cNvPr>
            <p:cNvGrpSpPr/>
            <p:nvPr/>
          </p:nvGrpSpPr>
          <p:grpSpPr>
            <a:xfrm>
              <a:off x="4495800" y="4765785"/>
              <a:ext cx="13235332" cy="1771044"/>
              <a:chOff x="0" y="0"/>
              <a:chExt cx="2602724" cy="348275"/>
            </a:xfrm>
          </p:grpSpPr>
          <p:sp>
            <p:nvSpPr>
              <p:cNvPr id="41" name="Freeform 20">
                <a:extLst>
                  <a:ext uri="{FF2B5EF4-FFF2-40B4-BE49-F238E27FC236}">
                    <a16:creationId xmlns:a16="http://schemas.microsoft.com/office/drawing/2014/main" id="{AA39C9C4-FB0A-DD78-8EB7-4D6AE9F54C97}"/>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42" name="TextBox 21">
                <a:extLst>
                  <a:ext uri="{FF2B5EF4-FFF2-40B4-BE49-F238E27FC236}">
                    <a16:creationId xmlns:a16="http://schemas.microsoft.com/office/drawing/2014/main" id="{E0691F62-4A30-ED79-9145-BF689402195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7" name="Group 22">
              <a:extLst>
                <a:ext uri="{FF2B5EF4-FFF2-40B4-BE49-F238E27FC236}">
                  <a16:creationId xmlns:a16="http://schemas.microsoft.com/office/drawing/2014/main" id="{41CBEB86-3A55-DEE9-69CF-7738CC6F7768}"/>
                </a:ext>
              </a:extLst>
            </p:cNvPr>
            <p:cNvGrpSpPr/>
            <p:nvPr/>
          </p:nvGrpSpPr>
          <p:grpSpPr>
            <a:xfrm>
              <a:off x="4061093" y="4358419"/>
              <a:ext cx="13235332" cy="1771044"/>
              <a:chOff x="0" y="0"/>
              <a:chExt cx="2602724" cy="348275"/>
            </a:xfrm>
          </p:grpSpPr>
          <p:sp>
            <p:nvSpPr>
              <p:cNvPr id="39" name="Freeform 23">
                <a:extLst>
                  <a:ext uri="{FF2B5EF4-FFF2-40B4-BE49-F238E27FC236}">
                    <a16:creationId xmlns:a16="http://schemas.microsoft.com/office/drawing/2014/main" id="{D6763010-C71A-5128-3312-ABA1F95A50E8}"/>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40" name="TextBox 24">
                <a:extLst>
                  <a:ext uri="{FF2B5EF4-FFF2-40B4-BE49-F238E27FC236}">
                    <a16:creationId xmlns:a16="http://schemas.microsoft.com/office/drawing/2014/main" id="{465F262C-9AC5-0F1D-AD05-EFA9B890D714}"/>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8" name="TextBox 26">
              <a:extLst>
                <a:ext uri="{FF2B5EF4-FFF2-40B4-BE49-F238E27FC236}">
                  <a16:creationId xmlns:a16="http://schemas.microsoft.com/office/drawing/2014/main" id="{707F3B39-0E45-EEF1-F198-DD57F494E7CB}"/>
                </a:ext>
              </a:extLst>
            </p:cNvPr>
            <p:cNvSpPr txBox="1"/>
            <p:nvPr/>
          </p:nvSpPr>
          <p:spPr>
            <a:xfrm>
              <a:off x="5424913" y="4870560"/>
              <a:ext cx="10942400" cy="748258"/>
            </a:xfrm>
            <a:prstGeom prst="rect">
              <a:avLst/>
            </a:prstGeom>
          </p:spPr>
          <p:txBody>
            <a:bodyPr lIns="0" tIns="0" rIns="0" bIns="0" rtlCol="0" anchor="t">
              <a:spAutoFit/>
            </a:bodyPr>
            <a:lstStyle/>
            <a:p>
              <a:pPr>
                <a:lnSpc>
                  <a:spcPts val="5713"/>
                </a:lnSpc>
              </a:pPr>
              <a:r>
                <a:rPr lang="en-US" sz="5601" dirty="0">
                  <a:solidFill>
                    <a:srgbClr val="000000"/>
                  </a:solidFill>
                  <a:latin typeface="Quicksand Bold"/>
                </a:rPr>
                <a:t>Topic 4: System Boundaries </a:t>
              </a:r>
            </a:p>
          </p:txBody>
        </p:sp>
      </p:grpSp>
      <p:pic>
        <p:nvPicPr>
          <p:cNvPr id="43" name="Picture 25">
            <a:extLst>
              <a:ext uri="{FF2B5EF4-FFF2-40B4-BE49-F238E27FC236}">
                <a16:creationId xmlns:a16="http://schemas.microsoft.com/office/drawing/2014/main" id="{A47F184A-96B4-2A7F-9C28-1BF00BCABC5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994119" y="5460998"/>
            <a:ext cx="985710" cy="646984"/>
          </a:xfrm>
          <a:prstGeom prst="rect">
            <a:avLst/>
          </a:prstGeom>
        </p:spPr>
      </p:pic>
    </p:spTree>
    <p:extLst>
      <p:ext uri="{BB962C8B-B14F-4D97-AF65-F5344CB8AC3E}">
        <p14:creationId xmlns:p14="http://schemas.microsoft.com/office/powerpoint/2010/main" val="247098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14600" y="1028700"/>
            <a:ext cx="11793497"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GB"/>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sp>
        <p:nvSpPr>
          <p:cNvPr id="9" name="AutoShape 9"/>
          <p:cNvSpPr/>
          <p:nvPr/>
        </p:nvSpPr>
        <p:spPr>
          <a:xfrm rot="-5400000">
            <a:off x="13519898" y="5482749"/>
            <a:ext cx="6834211" cy="0"/>
          </a:xfrm>
          <a:prstGeom prst="line">
            <a:avLst/>
          </a:prstGeom>
          <a:ln w="19050" cap="flat">
            <a:solidFill>
              <a:srgbClr val="000000"/>
            </a:solidFill>
            <a:prstDash val="solid"/>
            <a:headEnd type="none" w="sm" len="sm"/>
            <a:tailEnd type="none" w="sm" len="sm"/>
          </a:ln>
        </p:spPr>
        <p:txBody>
          <a:bodyPr/>
          <a:lstStyle/>
          <a:p>
            <a:endParaRPr lang="en-GB"/>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60992" y="715126"/>
            <a:ext cx="2625452" cy="2057400"/>
          </a:xfrm>
          <a:prstGeom prst="rect">
            <a:avLst/>
          </a:prstGeom>
        </p:spPr>
      </p:pic>
      <p:pic>
        <p:nvPicPr>
          <p:cNvPr id="11" name="Picture 11"/>
          <p:cNvPicPr>
            <a:picLocks noChangeAspect="1"/>
          </p:cNvPicPr>
          <p:nvPr/>
        </p:nvPicPr>
        <p:blipFill>
          <a:blip r:embed="rId4"/>
          <a:srcRect/>
          <a:stretch>
            <a:fillRect/>
          </a:stretch>
        </p:blipFill>
        <p:spPr>
          <a:xfrm rot="-5400000">
            <a:off x="1957002" y="6716739"/>
            <a:ext cx="1169118" cy="5083122"/>
          </a:xfrm>
          <a:prstGeom prst="rect">
            <a:avLst/>
          </a:prstGeom>
        </p:spPr>
      </p:pic>
      <p:sp>
        <p:nvSpPr>
          <p:cNvPr id="12" name="TextBox 12"/>
          <p:cNvSpPr txBox="1"/>
          <p:nvPr/>
        </p:nvSpPr>
        <p:spPr>
          <a:xfrm>
            <a:off x="2815299" y="884039"/>
            <a:ext cx="11339402" cy="1527726"/>
          </a:xfrm>
          <a:prstGeom prst="rect">
            <a:avLst/>
          </a:prstGeom>
        </p:spPr>
        <p:txBody>
          <a:bodyPr wrap="square" lIns="0" tIns="0" rIns="0" bIns="0" rtlCol="0" anchor="t">
            <a:spAutoFit/>
          </a:bodyPr>
          <a:lstStyle/>
          <a:p>
            <a:pPr algn="ctr">
              <a:lnSpc>
                <a:spcPts val="12880"/>
              </a:lnSpc>
            </a:pPr>
            <a:r>
              <a:rPr lang="en-US" sz="8800" dirty="0">
                <a:solidFill>
                  <a:srgbClr val="FFFFFF"/>
                </a:solidFill>
                <a:latin typeface="Paytone One Bold"/>
              </a:rPr>
              <a:t>System Constraints</a:t>
            </a:r>
          </a:p>
        </p:txBody>
      </p:sp>
      <p:sp>
        <p:nvSpPr>
          <p:cNvPr id="13" name="TextBox 13"/>
          <p:cNvSpPr txBox="1"/>
          <p:nvPr/>
        </p:nvSpPr>
        <p:spPr>
          <a:xfrm>
            <a:off x="1793089" y="4605650"/>
            <a:ext cx="14701822" cy="1754198"/>
          </a:xfrm>
          <a:prstGeom prst="rect">
            <a:avLst/>
          </a:prstGeom>
        </p:spPr>
        <p:txBody>
          <a:bodyPr lIns="0" tIns="0" rIns="0" bIns="0" rtlCol="0" anchor="t">
            <a:spAutoFit/>
          </a:bodyPr>
          <a:lstStyle/>
          <a:p>
            <a:pPr marL="742950" indent="-742950" algn="just">
              <a:lnSpc>
                <a:spcPct val="150000"/>
              </a:lnSpc>
              <a:buFont typeface="+mj-lt"/>
              <a:buAutoNum type="arabicPeriod" startAt="9"/>
            </a:pPr>
            <a:r>
              <a:rPr lang="en-US" sz="4035" dirty="0">
                <a:solidFill>
                  <a:srgbClr val="000000"/>
                </a:solidFill>
                <a:latin typeface="Quicksand Bold"/>
              </a:rPr>
              <a:t>Customer preferences and dietary requirements constrain the types of menu items that can be offered.</a:t>
            </a:r>
          </a:p>
        </p:txBody>
      </p:sp>
    </p:spTree>
    <p:extLst>
      <p:ext uri="{BB962C8B-B14F-4D97-AF65-F5344CB8AC3E}">
        <p14:creationId xmlns:p14="http://schemas.microsoft.com/office/powerpoint/2010/main" val="268209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152496" y="3068315"/>
            <a:ext cx="11189148" cy="16515269"/>
          </a:xfrm>
          <a:prstGeom prst="rect">
            <a:avLst/>
          </a:prstGeom>
        </p:spPr>
      </p:pic>
      <p:sp>
        <p:nvSpPr>
          <p:cNvPr id="6" name="TextBox 6"/>
          <p:cNvSpPr txBox="1"/>
          <p:nvPr/>
        </p:nvSpPr>
        <p:spPr>
          <a:xfrm>
            <a:off x="1703127" y="3666172"/>
            <a:ext cx="14881746" cy="2954655"/>
          </a:xfrm>
          <a:prstGeom prst="rect">
            <a:avLst/>
          </a:prstGeom>
        </p:spPr>
        <p:txBody>
          <a:bodyPr wrap="square" lIns="0" tIns="0" rIns="0" bIns="0" rtlCol="0" anchor="t">
            <a:spAutoFit/>
          </a:bodyPr>
          <a:lstStyle/>
          <a:p>
            <a:pPr algn="ctr"/>
            <a:r>
              <a:rPr lang="en-CA" sz="9600" dirty="0">
                <a:solidFill>
                  <a:srgbClr val="000000"/>
                </a:solidFill>
                <a:latin typeface="Quicksand Bold"/>
              </a:rPr>
              <a:t>Functional</a:t>
            </a:r>
          </a:p>
          <a:p>
            <a:pPr algn="ctr"/>
            <a:r>
              <a:rPr lang="en-US" sz="9600" dirty="0">
                <a:solidFill>
                  <a:srgbClr val="000000"/>
                </a:solidFill>
                <a:latin typeface="Quicksand Bold"/>
              </a:rPr>
              <a:t>Requirements</a:t>
            </a:r>
          </a:p>
        </p:txBody>
      </p:sp>
      <p:sp>
        <p:nvSpPr>
          <p:cNvPr id="4" name="TextBox 6">
            <a:extLst>
              <a:ext uri="{FF2B5EF4-FFF2-40B4-BE49-F238E27FC236}">
                <a16:creationId xmlns:a16="http://schemas.microsoft.com/office/drawing/2014/main" id="{DD81AA6A-36B9-D60E-EFD8-178A946775E5}"/>
              </a:ext>
            </a:extLst>
          </p:cNvPr>
          <p:cNvSpPr txBox="1"/>
          <p:nvPr/>
        </p:nvSpPr>
        <p:spPr>
          <a:xfrm>
            <a:off x="8381999" y="190500"/>
            <a:ext cx="1524000"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6</a:t>
            </a:r>
          </a:p>
        </p:txBody>
      </p:sp>
    </p:spTree>
    <p:extLst>
      <p:ext uri="{BB962C8B-B14F-4D97-AF65-F5344CB8AC3E}">
        <p14:creationId xmlns:p14="http://schemas.microsoft.com/office/powerpoint/2010/main" val="138871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494271"/>
            <a:ext cx="14338438" cy="4079959"/>
            <a:chOff x="371155" y="4944512"/>
            <a:chExt cx="3599390" cy="2981610"/>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89066"/>
              <a:ext cx="3599390" cy="2937056"/>
              <a:chOff x="371155" y="3071225"/>
              <a:chExt cx="3599390" cy="2937056"/>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1225"/>
                <a:ext cx="3599390" cy="2937056"/>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2599" y="3171116"/>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496781" y="3125096"/>
                    <a:ext cx="105085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292548" y="4944512"/>
              <a:ext cx="1714548" cy="373088"/>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Menu Management</a:t>
              </a:r>
            </a:p>
          </p:txBody>
        </p:sp>
        <p:sp>
          <p:nvSpPr>
            <p:cNvPr id="46" name="TextBox 9">
              <a:extLst>
                <a:ext uri="{FF2B5EF4-FFF2-40B4-BE49-F238E27FC236}">
                  <a16:creationId xmlns:a16="http://schemas.microsoft.com/office/drawing/2014/main" id="{7ED8742F-928F-14A3-0947-7335D4F2ED12}"/>
                </a:ext>
              </a:extLst>
            </p:cNvPr>
            <p:cNvSpPr txBox="1"/>
            <p:nvPr/>
          </p:nvSpPr>
          <p:spPr>
            <a:xfrm>
              <a:off x="478922" y="5876776"/>
              <a:ext cx="3190510" cy="1177744"/>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restaurant should have a system to manage the menu so that the availability of dishes, ingredients, and prices can be updated and viewed regularly</a:t>
              </a:r>
            </a:p>
          </p:txBody>
        </p:sp>
      </p:grpSp>
    </p:spTree>
    <p:extLst>
      <p:ext uri="{BB962C8B-B14F-4D97-AF65-F5344CB8AC3E}">
        <p14:creationId xmlns:p14="http://schemas.microsoft.com/office/powerpoint/2010/main" val="1326312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573472" y="3467906"/>
            <a:ext cx="14365165" cy="4106325"/>
            <a:chOff x="6222227" y="3227949"/>
            <a:chExt cx="7768467" cy="3806836"/>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22227" y="3254835"/>
              <a:ext cx="7768467" cy="3779950"/>
              <a:chOff x="9456463" y="3925193"/>
              <a:chExt cx="7768467" cy="5593295"/>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56463" y="3925193"/>
                <a:ext cx="7768467" cy="5593295"/>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1" y="4350254"/>
              <a:ext cx="7218883" cy="1550535"/>
            </a:xfrm>
            <a:prstGeom prst="rect">
              <a:avLst/>
            </a:prstGeom>
          </p:spPr>
          <p:txBody>
            <a:bodyPr wrap="square" lIns="0" tIns="0" rIns="0" bIns="0" rtlCol="0" anchor="t">
              <a:spAutoFit/>
            </a:bodyPr>
            <a:lstStyle/>
            <a:p>
              <a:pPr algn="just">
                <a:lnSpc>
                  <a:spcPts val="4329"/>
                </a:lnSpc>
              </a:pPr>
              <a:r>
                <a:rPr lang="en-US" sz="3092" dirty="0">
                  <a:latin typeface="Quicksand Bold"/>
                </a:rPr>
                <a:t>The restaurant should provide an online ordering system which should include options for payment, order status tracking, and an easy way to cancel orders</a:t>
              </a:r>
            </a:p>
          </p:txBody>
        </p:sp>
        <p:sp>
          <p:nvSpPr>
            <p:cNvPr id="17" name="TextBox 8">
              <a:extLst>
                <a:ext uri="{FF2B5EF4-FFF2-40B4-BE49-F238E27FC236}">
                  <a16:creationId xmlns:a16="http://schemas.microsoft.com/office/drawing/2014/main" id="{2C79286B-5C05-2B0B-1291-51C7487AF6DC}"/>
                </a:ext>
              </a:extLst>
            </p:cNvPr>
            <p:cNvSpPr txBox="1"/>
            <p:nvPr/>
          </p:nvSpPr>
          <p:spPr>
            <a:xfrm>
              <a:off x="7919126" y="3227949"/>
              <a:ext cx="4201891" cy="473290"/>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Online Ordering System</a:t>
              </a:r>
            </a:p>
          </p:txBody>
        </p:sp>
      </p:grpSp>
    </p:spTree>
    <p:extLst>
      <p:ext uri="{BB962C8B-B14F-4D97-AF65-F5344CB8AC3E}">
        <p14:creationId xmlns:p14="http://schemas.microsoft.com/office/powerpoint/2010/main" val="125642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494271"/>
            <a:ext cx="14338438" cy="3859029"/>
            <a:chOff x="371155" y="4944512"/>
            <a:chExt cx="3599390" cy="2981610"/>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89066"/>
              <a:ext cx="3599390" cy="2937056"/>
              <a:chOff x="371155" y="3071225"/>
              <a:chExt cx="3599390" cy="2937056"/>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1225"/>
                <a:ext cx="3599390" cy="2937056"/>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2599" y="3171116"/>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496781" y="3122434"/>
                    <a:ext cx="1050851" cy="246192"/>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292548" y="4944512"/>
              <a:ext cx="1714548" cy="373088"/>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Reservations Management</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973056"/>
              <a:ext cx="3190510" cy="774760"/>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restaurant should have a system to manage reservations so that customers can book tables in advance</a:t>
              </a:r>
            </a:p>
          </p:txBody>
        </p:sp>
      </p:grpSp>
    </p:spTree>
    <p:extLst>
      <p:ext uri="{BB962C8B-B14F-4D97-AF65-F5344CB8AC3E}">
        <p14:creationId xmlns:p14="http://schemas.microsoft.com/office/powerpoint/2010/main" val="852002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573472" y="3467906"/>
            <a:ext cx="14365165" cy="4106325"/>
            <a:chOff x="6222227" y="3227949"/>
            <a:chExt cx="7768467" cy="3806836"/>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22227" y="3254835"/>
              <a:ext cx="7768467" cy="3779950"/>
              <a:chOff x="9456463" y="3925193"/>
              <a:chExt cx="7768467" cy="5593295"/>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56463" y="3925193"/>
                <a:ext cx="7768467" cy="5593295"/>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1" y="4350254"/>
              <a:ext cx="7218883" cy="982841"/>
            </a:xfrm>
            <a:prstGeom prst="rect">
              <a:avLst/>
            </a:prstGeom>
          </p:spPr>
          <p:txBody>
            <a:bodyPr wrap="square" lIns="0" tIns="0" rIns="0" bIns="0" rtlCol="0" anchor="t">
              <a:spAutoFit/>
            </a:bodyPr>
            <a:lstStyle/>
            <a:p>
              <a:pPr algn="just">
                <a:lnSpc>
                  <a:spcPts val="4329"/>
                </a:lnSpc>
              </a:pPr>
              <a:r>
                <a:rPr lang="en-US" sz="3092" dirty="0">
                  <a:latin typeface="Quicksand Bold"/>
                </a:rPr>
                <a:t>The restaurant should have a table management system to keep track of which tables are occupied, reserved, or available</a:t>
              </a:r>
            </a:p>
          </p:txBody>
        </p:sp>
        <p:sp>
          <p:nvSpPr>
            <p:cNvPr id="17" name="TextBox 8">
              <a:extLst>
                <a:ext uri="{FF2B5EF4-FFF2-40B4-BE49-F238E27FC236}">
                  <a16:creationId xmlns:a16="http://schemas.microsoft.com/office/drawing/2014/main" id="{2C79286B-5C05-2B0B-1291-51C7487AF6DC}"/>
                </a:ext>
              </a:extLst>
            </p:cNvPr>
            <p:cNvSpPr txBox="1"/>
            <p:nvPr/>
          </p:nvSpPr>
          <p:spPr>
            <a:xfrm>
              <a:off x="7919126" y="3227949"/>
              <a:ext cx="4201891" cy="473290"/>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Table Management</a:t>
              </a:r>
            </a:p>
          </p:txBody>
        </p:sp>
      </p:grpSp>
    </p:spTree>
    <p:extLst>
      <p:ext uri="{BB962C8B-B14F-4D97-AF65-F5344CB8AC3E}">
        <p14:creationId xmlns:p14="http://schemas.microsoft.com/office/powerpoint/2010/main" val="386719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494271"/>
            <a:ext cx="14338438" cy="3859029"/>
            <a:chOff x="371155" y="4944512"/>
            <a:chExt cx="3599390" cy="2981610"/>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89066"/>
              <a:ext cx="3599390" cy="2937056"/>
              <a:chOff x="371155" y="3071225"/>
              <a:chExt cx="3599390" cy="2937056"/>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1225"/>
                <a:ext cx="3599390" cy="2937056"/>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2599" y="3171116"/>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496781" y="3122434"/>
                    <a:ext cx="1050851" cy="246192"/>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292548" y="4944512"/>
              <a:ext cx="1714548" cy="394447"/>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Payment System</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973056"/>
              <a:ext cx="3190510" cy="819115"/>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restaurant should have a payment system that is easy to use, efficient, and integrates with the online ordering system</a:t>
              </a:r>
            </a:p>
          </p:txBody>
        </p:sp>
      </p:grpSp>
    </p:spTree>
    <p:extLst>
      <p:ext uri="{BB962C8B-B14F-4D97-AF65-F5344CB8AC3E}">
        <p14:creationId xmlns:p14="http://schemas.microsoft.com/office/powerpoint/2010/main" val="28526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573472" y="3467906"/>
            <a:ext cx="14365165" cy="4106325"/>
            <a:chOff x="6222227" y="3227949"/>
            <a:chExt cx="7768467" cy="3806836"/>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22227" y="3254835"/>
              <a:ext cx="7768467" cy="3779950"/>
              <a:chOff x="9456463" y="3925193"/>
              <a:chExt cx="7768467" cy="5593295"/>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56463" y="3925193"/>
                <a:ext cx="7768467" cy="5593295"/>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1" y="4350254"/>
              <a:ext cx="7218883" cy="1494056"/>
            </a:xfrm>
            <a:prstGeom prst="rect">
              <a:avLst/>
            </a:prstGeom>
          </p:spPr>
          <p:txBody>
            <a:bodyPr wrap="square" lIns="0" tIns="0" rIns="0" bIns="0" rtlCol="0" anchor="t">
              <a:spAutoFit/>
            </a:bodyPr>
            <a:lstStyle/>
            <a:p>
              <a:pPr algn="just">
                <a:lnSpc>
                  <a:spcPts val="4329"/>
                </a:lnSpc>
              </a:pPr>
              <a:r>
                <a:rPr lang="en-US" sz="3092" dirty="0">
                  <a:latin typeface="Quicksand Bold"/>
                </a:rPr>
                <a:t>The restaurant should have an inventory management system to keep track of the ingredients, supplies, and equipment required to operate the restaurant</a:t>
              </a:r>
            </a:p>
          </p:txBody>
        </p:sp>
        <p:sp>
          <p:nvSpPr>
            <p:cNvPr id="17" name="TextBox 8">
              <a:extLst>
                <a:ext uri="{FF2B5EF4-FFF2-40B4-BE49-F238E27FC236}">
                  <a16:creationId xmlns:a16="http://schemas.microsoft.com/office/drawing/2014/main" id="{2C79286B-5C05-2B0B-1291-51C7487AF6DC}"/>
                </a:ext>
              </a:extLst>
            </p:cNvPr>
            <p:cNvSpPr txBox="1"/>
            <p:nvPr/>
          </p:nvSpPr>
          <p:spPr>
            <a:xfrm>
              <a:off x="7919126" y="3227949"/>
              <a:ext cx="4201891" cy="473290"/>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Inventory management</a:t>
              </a:r>
            </a:p>
          </p:txBody>
        </p:sp>
      </p:grpSp>
    </p:spTree>
    <p:extLst>
      <p:ext uri="{BB962C8B-B14F-4D97-AF65-F5344CB8AC3E}">
        <p14:creationId xmlns:p14="http://schemas.microsoft.com/office/powerpoint/2010/main" val="3860564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494271"/>
            <a:ext cx="14338438" cy="3859029"/>
            <a:chOff x="371155" y="4944512"/>
            <a:chExt cx="3599390" cy="2981610"/>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89066"/>
              <a:ext cx="3599390" cy="2937056"/>
              <a:chOff x="371155" y="3071225"/>
              <a:chExt cx="3599390" cy="2937056"/>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1225"/>
                <a:ext cx="3599390" cy="2937056"/>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2599" y="3171116"/>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496781" y="3122434"/>
                    <a:ext cx="1050851" cy="246192"/>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292548" y="4944512"/>
              <a:ext cx="1714548" cy="394447"/>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POS System</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973056"/>
              <a:ext cx="3190510" cy="1245170"/>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restaurant should have a Point of Sale system that can be used to record sales transactions, generate bills, and process payments</a:t>
              </a:r>
            </a:p>
          </p:txBody>
        </p:sp>
      </p:grpSp>
    </p:spTree>
    <p:extLst>
      <p:ext uri="{BB962C8B-B14F-4D97-AF65-F5344CB8AC3E}">
        <p14:creationId xmlns:p14="http://schemas.microsoft.com/office/powerpoint/2010/main" val="255748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573472" y="3467906"/>
            <a:ext cx="14365165" cy="4106325"/>
            <a:chOff x="6222227" y="3227949"/>
            <a:chExt cx="7768467" cy="3806836"/>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22227" y="3254835"/>
              <a:ext cx="7768467" cy="3779950"/>
              <a:chOff x="9456463" y="3925193"/>
              <a:chExt cx="7768467" cy="5593295"/>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56463" y="3925193"/>
                <a:ext cx="7768467" cy="5593295"/>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85263"/>
                    <a:ext cx="1378702" cy="367955"/>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1" y="4350254"/>
              <a:ext cx="7218883" cy="1494056"/>
            </a:xfrm>
            <a:prstGeom prst="rect">
              <a:avLst/>
            </a:prstGeom>
          </p:spPr>
          <p:txBody>
            <a:bodyPr wrap="square" lIns="0" tIns="0" rIns="0" bIns="0" rtlCol="0" anchor="t">
              <a:spAutoFit/>
            </a:bodyPr>
            <a:lstStyle/>
            <a:p>
              <a:pPr algn="just">
                <a:lnSpc>
                  <a:spcPts val="4329"/>
                </a:lnSpc>
              </a:pPr>
              <a:r>
                <a:rPr lang="en-US" sz="3092" dirty="0">
                  <a:latin typeface="Quicksand Bold"/>
                </a:rPr>
                <a:t>The restaurant should have a system to manage the kitchen operations by tracking orders, coordinating with staff, and monitoring the preparation and delivery of dishes</a:t>
              </a:r>
            </a:p>
          </p:txBody>
        </p:sp>
        <p:sp>
          <p:nvSpPr>
            <p:cNvPr id="17" name="TextBox 8">
              <a:extLst>
                <a:ext uri="{FF2B5EF4-FFF2-40B4-BE49-F238E27FC236}">
                  <a16:creationId xmlns:a16="http://schemas.microsoft.com/office/drawing/2014/main" id="{2C79286B-5C05-2B0B-1291-51C7487AF6DC}"/>
                </a:ext>
              </a:extLst>
            </p:cNvPr>
            <p:cNvSpPr txBox="1"/>
            <p:nvPr/>
          </p:nvSpPr>
          <p:spPr>
            <a:xfrm>
              <a:off x="7919126" y="3227949"/>
              <a:ext cx="4201891" cy="473290"/>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Kitchen Management</a:t>
              </a:r>
            </a:p>
          </p:txBody>
        </p:sp>
      </p:grpSp>
    </p:spTree>
    <p:extLst>
      <p:ext uri="{BB962C8B-B14F-4D97-AF65-F5344CB8AC3E}">
        <p14:creationId xmlns:p14="http://schemas.microsoft.com/office/powerpoint/2010/main" val="421509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593" y="-5252"/>
            <a:ext cx="12121496" cy="102922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3272"/>
            <a:ext cx="2592030" cy="895428"/>
          </a:xfrm>
          <a:prstGeom prst="rect">
            <a:avLst/>
          </a:prstGeom>
        </p:spPr>
      </p:pic>
      <p:pic>
        <p:nvPicPr>
          <p:cNvPr id="4" name="Picture 4"/>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27252" y="133272"/>
            <a:ext cx="12121496" cy="1029225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96373" y="8229600"/>
            <a:ext cx="2091627" cy="2057400"/>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460609" y="6945410"/>
            <a:ext cx="5395669" cy="7964048"/>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40804" y="-2434298"/>
            <a:ext cx="6602765" cy="4858093"/>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10037" y="7878010"/>
            <a:ext cx="3462763" cy="1857300"/>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411983" y="7878010"/>
            <a:ext cx="1728484" cy="1920538"/>
          </a:xfrm>
          <a:prstGeom prst="rect">
            <a:avLst/>
          </a:prstGeom>
        </p:spPr>
      </p:pic>
      <p:sp>
        <p:nvSpPr>
          <p:cNvPr id="17" name="TextBox 17"/>
          <p:cNvSpPr txBox="1"/>
          <p:nvPr/>
        </p:nvSpPr>
        <p:spPr>
          <a:xfrm>
            <a:off x="6858000" y="670489"/>
            <a:ext cx="3816893"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Topics</a:t>
            </a:r>
          </a:p>
        </p:txBody>
      </p:sp>
      <p:grpSp>
        <p:nvGrpSpPr>
          <p:cNvPr id="27" name="Group 26">
            <a:extLst>
              <a:ext uri="{FF2B5EF4-FFF2-40B4-BE49-F238E27FC236}">
                <a16:creationId xmlns:a16="http://schemas.microsoft.com/office/drawing/2014/main" id="{C8EDAC42-21FB-8C52-A9F6-1E54D9155CB9}"/>
              </a:ext>
            </a:extLst>
          </p:cNvPr>
          <p:cNvGrpSpPr/>
          <p:nvPr/>
        </p:nvGrpSpPr>
        <p:grpSpPr>
          <a:xfrm>
            <a:off x="2514600" y="2952392"/>
            <a:ext cx="13670039" cy="2178410"/>
            <a:chOff x="4061093" y="4358419"/>
            <a:chExt cx="13670039" cy="2178410"/>
          </a:xfrm>
        </p:grpSpPr>
        <p:grpSp>
          <p:nvGrpSpPr>
            <p:cNvPr id="30" name="Group 19">
              <a:extLst>
                <a:ext uri="{FF2B5EF4-FFF2-40B4-BE49-F238E27FC236}">
                  <a16:creationId xmlns:a16="http://schemas.microsoft.com/office/drawing/2014/main" id="{22AF90BE-F7E5-5405-9231-1CB56A9EE853}"/>
                </a:ext>
              </a:extLst>
            </p:cNvPr>
            <p:cNvGrpSpPr/>
            <p:nvPr/>
          </p:nvGrpSpPr>
          <p:grpSpPr>
            <a:xfrm>
              <a:off x="4495800" y="4765785"/>
              <a:ext cx="13235332" cy="1771044"/>
              <a:chOff x="0" y="0"/>
              <a:chExt cx="2602724" cy="348275"/>
            </a:xfrm>
          </p:grpSpPr>
          <p:sp>
            <p:nvSpPr>
              <p:cNvPr id="31" name="Freeform 20">
                <a:extLst>
                  <a:ext uri="{FF2B5EF4-FFF2-40B4-BE49-F238E27FC236}">
                    <a16:creationId xmlns:a16="http://schemas.microsoft.com/office/drawing/2014/main" id="{2D5A5245-4FF1-2B05-23E1-C754B1C6A185}"/>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32" name="TextBox 21">
                <a:extLst>
                  <a:ext uri="{FF2B5EF4-FFF2-40B4-BE49-F238E27FC236}">
                    <a16:creationId xmlns:a16="http://schemas.microsoft.com/office/drawing/2014/main" id="{7D2FDAC0-8211-E237-36E2-0DABF9A9C65F}"/>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3" name="Group 22">
              <a:extLst>
                <a:ext uri="{FF2B5EF4-FFF2-40B4-BE49-F238E27FC236}">
                  <a16:creationId xmlns:a16="http://schemas.microsoft.com/office/drawing/2014/main" id="{80FC460E-695D-EFC7-72D4-8FBE9A749CE0}"/>
                </a:ext>
              </a:extLst>
            </p:cNvPr>
            <p:cNvGrpSpPr/>
            <p:nvPr/>
          </p:nvGrpSpPr>
          <p:grpSpPr>
            <a:xfrm>
              <a:off x="4061093" y="4358419"/>
              <a:ext cx="13235332" cy="1771044"/>
              <a:chOff x="0" y="0"/>
              <a:chExt cx="2602724" cy="348275"/>
            </a:xfrm>
          </p:grpSpPr>
          <p:sp>
            <p:nvSpPr>
              <p:cNvPr id="34" name="Freeform 23">
                <a:extLst>
                  <a:ext uri="{FF2B5EF4-FFF2-40B4-BE49-F238E27FC236}">
                    <a16:creationId xmlns:a16="http://schemas.microsoft.com/office/drawing/2014/main" id="{73307C05-D22E-4A35-5878-88E1258411CA}"/>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35" name="TextBox 24">
                <a:extLst>
                  <a:ext uri="{FF2B5EF4-FFF2-40B4-BE49-F238E27FC236}">
                    <a16:creationId xmlns:a16="http://schemas.microsoft.com/office/drawing/2014/main" id="{9B31B37F-B66A-671F-337B-C4C0E889284B}"/>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6" name="TextBox 26">
              <a:extLst>
                <a:ext uri="{FF2B5EF4-FFF2-40B4-BE49-F238E27FC236}">
                  <a16:creationId xmlns:a16="http://schemas.microsoft.com/office/drawing/2014/main" id="{CA537205-6533-DD2E-C9A2-2A48D4CC067B}"/>
                </a:ext>
              </a:extLst>
            </p:cNvPr>
            <p:cNvSpPr txBox="1"/>
            <p:nvPr/>
          </p:nvSpPr>
          <p:spPr>
            <a:xfrm>
              <a:off x="5424913" y="4870560"/>
              <a:ext cx="10942400" cy="748258"/>
            </a:xfrm>
            <a:prstGeom prst="rect">
              <a:avLst/>
            </a:prstGeom>
          </p:spPr>
          <p:txBody>
            <a:bodyPr lIns="0" tIns="0" rIns="0" bIns="0" rtlCol="0" anchor="t">
              <a:spAutoFit/>
            </a:bodyPr>
            <a:lstStyle/>
            <a:p>
              <a:pPr>
                <a:lnSpc>
                  <a:spcPts val="5713"/>
                </a:lnSpc>
              </a:pPr>
              <a:r>
                <a:rPr lang="en-US" sz="5601" dirty="0">
                  <a:solidFill>
                    <a:srgbClr val="000000"/>
                  </a:solidFill>
                  <a:latin typeface="Quicksand Bold"/>
                </a:rPr>
                <a:t>Topic 5: System Constraints</a:t>
              </a:r>
            </a:p>
          </p:txBody>
        </p:sp>
      </p:grpSp>
      <p:pic>
        <p:nvPicPr>
          <p:cNvPr id="25" name="Picture 2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795758" y="2628900"/>
            <a:ext cx="985710" cy="646984"/>
          </a:xfrm>
          <a:prstGeom prst="rect">
            <a:avLst/>
          </a:prstGeom>
        </p:spPr>
      </p:pic>
      <p:grpSp>
        <p:nvGrpSpPr>
          <p:cNvPr id="28" name="Group 27">
            <a:extLst>
              <a:ext uri="{FF2B5EF4-FFF2-40B4-BE49-F238E27FC236}">
                <a16:creationId xmlns:a16="http://schemas.microsoft.com/office/drawing/2014/main" id="{1D3C9DE1-F7C4-E1EC-7EFC-079B7876BCDF}"/>
              </a:ext>
            </a:extLst>
          </p:cNvPr>
          <p:cNvGrpSpPr/>
          <p:nvPr/>
        </p:nvGrpSpPr>
        <p:grpSpPr>
          <a:xfrm>
            <a:off x="2712961" y="5590744"/>
            <a:ext cx="13670039" cy="3293677"/>
            <a:chOff x="4061093" y="4164673"/>
            <a:chExt cx="13670039" cy="3293677"/>
          </a:xfrm>
        </p:grpSpPr>
        <p:grpSp>
          <p:nvGrpSpPr>
            <p:cNvPr id="29" name="Group 19">
              <a:extLst>
                <a:ext uri="{FF2B5EF4-FFF2-40B4-BE49-F238E27FC236}">
                  <a16:creationId xmlns:a16="http://schemas.microsoft.com/office/drawing/2014/main" id="{67C464CC-B708-101E-B9C9-8AC921174270}"/>
                </a:ext>
              </a:extLst>
            </p:cNvPr>
            <p:cNvGrpSpPr/>
            <p:nvPr/>
          </p:nvGrpSpPr>
          <p:grpSpPr>
            <a:xfrm>
              <a:off x="4495800" y="4765785"/>
              <a:ext cx="13235332" cy="1771044"/>
              <a:chOff x="0" y="0"/>
              <a:chExt cx="2602724" cy="348275"/>
            </a:xfrm>
          </p:grpSpPr>
          <p:sp>
            <p:nvSpPr>
              <p:cNvPr id="41" name="Freeform 20">
                <a:extLst>
                  <a:ext uri="{FF2B5EF4-FFF2-40B4-BE49-F238E27FC236}">
                    <a16:creationId xmlns:a16="http://schemas.microsoft.com/office/drawing/2014/main" id="{AA39C9C4-FB0A-DD78-8EB7-4D6AE9F54C97}"/>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42" name="TextBox 21">
                <a:extLst>
                  <a:ext uri="{FF2B5EF4-FFF2-40B4-BE49-F238E27FC236}">
                    <a16:creationId xmlns:a16="http://schemas.microsoft.com/office/drawing/2014/main" id="{E0691F62-4A30-ED79-9145-BF689402195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7" name="Group 22">
              <a:extLst>
                <a:ext uri="{FF2B5EF4-FFF2-40B4-BE49-F238E27FC236}">
                  <a16:creationId xmlns:a16="http://schemas.microsoft.com/office/drawing/2014/main" id="{41CBEB86-3A55-DEE9-69CF-7738CC6F7768}"/>
                </a:ext>
              </a:extLst>
            </p:cNvPr>
            <p:cNvGrpSpPr/>
            <p:nvPr/>
          </p:nvGrpSpPr>
          <p:grpSpPr>
            <a:xfrm>
              <a:off x="4061093" y="4164673"/>
              <a:ext cx="13235332" cy="3293677"/>
              <a:chOff x="0" y="-38100"/>
              <a:chExt cx="2602724" cy="647700"/>
            </a:xfrm>
          </p:grpSpPr>
          <p:sp>
            <p:nvSpPr>
              <p:cNvPr id="39" name="Freeform 23">
                <a:extLst>
                  <a:ext uri="{FF2B5EF4-FFF2-40B4-BE49-F238E27FC236}">
                    <a16:creationId xmlns:a16="http://schemas.microsoft.com/office/drawing/2014/main" id="{D6763010-C71A-5128-3312-ABA1F95A50E8}"/>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40" name="TextBox 24">
                <a:extLst>
                  <a:ext uri="{FF2B5EF4-FFF2-40B4-BE49-F238E27FC236}">
                    <a16:creationId xmlns:a16="http://schemas.microsoft.com/office/drawing/2014/main" id="{465F262C-9AC5-0F1D-AD05-EFA9B890D714}"/>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8" name="TextBox 26">
              <a:extLst>
                <a:ext uri="{FF2B5EF4-FFF2-40B4-BE49-F238E27FC236}">
                  <a16:creationId xmlns:a16="http://schemas.microsoft.com/office/drawing/2014/main" id="{707F3B39-0E45-EEF1-F198-DD57F494E7CB}"/>
                </a:ext>
              </a:extLst>
            </p:cNvPr>
            <p:cNvSpPr txBox="1"/>
            <p:nvPr/>
          </p:nvSpPr>
          <p:spPr>
            <a:xfrm>
              <a:off x="4990206" y="4994978"/>
              <a:ext cx="11498258" cy="730969"/>
            </a:xfrm>
            <a:prstGeom prst="rect">
              <a:avLst/>
            </a:prstGeom>
          </p:spPr>
          <p:txBody>
            <a:bodyPr wrap="square" lIns="0" tIns="0" rIns="0" bIns="0" rtlCol="0" anchor="t">
              <a:spAutoFit/>
            </a:bodyPr>
            <a:lstStyle/>
            <a:p>
              <a:pPr>
                <a:lnSpc>
                  <a:spcPts val="5713"/>
                </a:lnSpc>
              </a:pPr>
              <a:r>
                <a:rPr lang="en-US" sz="5601" dirty="0">
                  <a:solidFill>
                    <a:srgbClr val="000000"/>
                  </a:solidFill>
                  <a:latin typeface="Quicksand Bold"/>
                </a:rPr>
                <a:t>Topic 6: Functional Requirements </a:t>
              </a:r>
            </a:p>
          </p:txBody>
        </p:sp>
      </p:grpSp>
      <p:pic>
        <p:nvPicPr>
          <p:cNvPr id="43" name="Picture 25">
            <a:extLst>
              <a:ext uri="{FF2B5EF4-FFF2-40B4-BE49-F238E27FC236}">
                <a16:creationId xmlns:a16="http://schemas.microsoft.com/office/drawing/2014/main" id="{A47F184A-96B4-2A7F-9C28-1BF00BCABC5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994119" y="5460998"/>
            <a:ext cx="985710" cy="646984"/>
          </a:xfrm>
          <a:prstGeom prst="rect">
            <a:avLst/>
          </a:prstGeom>
        </p:spPr>
      </p:pic>
    </p:spTree>
    <p:extLst>
      <p:ext uri="{BB962C8B-B14F-4D97-AF65-F5344CB8AC3E}">
        <p14:creationId xmlns:p14="http://schemas.microsoft.com/office/powerpoint/2010/main" val="265905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43" name="Group 42">
            <a:extLst>
              <a:ext uri="{FF2B5EF4-FFF2-40B4-BE49-F238E27FC236}">
                <a16:creationId xmlns:a16="http://schemas.microsoft.com/office/drawing/2014/main" id="{1310BB51-515B-8FBD-0A8D-596B7F7DF2DD}"/>
              </a:ext>
            </a:extLst>
          </p:cNvPr>
          <p:cNvGrpSpPr/>
          <p:nvPr/>
        </p:nvGrpSpPr>
        <p:grpSpPr>
          <a:xfrm>
            <a:off x="1600200" y="3494271"/>
            <a:ext cx="14338438" cy="3859029"/>
            <a:chOff x="371155" y="4944512"/>
            <a:chExt cx="3599390" cy="2981610"/>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4989066"/>
              <a:ext cx="3599390" cy="2937056"/>
              <a:chOff x="371155" y="3071225"/>
              <a:chExt cx="3599390" cy="2937056"/>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1155" y="3071225"/>
                <a:ext cx="3599390" cy="2937056"/>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512599" y="3171116"/>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7"/>
                  <a:stretch>
                    <a:fillRect/>
                  </a:stretch>
                </p:blipFill>
                <p:spPr>
                  <a:xfrm>
                    <a:off x="1496781" y="3122434"/>
                    <a:ext cx="1050851" cy="246192"/>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292548" y="4944512"/>
              <a:ext cx="1714548" cy="394447"/>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Customer Service</a:t>
              </a:r>
            </a:p>
          </p:txBody>
        </p:sp>
        <p:sp>
          <p:nvSpPr>
            <p:cNvPr id="46" name="TextBox 9">
              <a:extLst>
                <a:ext uri="{FF2B5EF4-FFF2-40B4-BE49-F238E27FC236}">
                  <a16:creationId xmlns:a16="http://schemas.microsoft.com/office/drawing/2014/main" id="{7ED8742F-928F-14A3-0947-7335D4F2ED12}"/>
                </a:ext>
              </a:extLst>
            </p:cNvPr>
            <p:cNvSpPr txBox="1"/>
            <p:nvPr/>
          </p:nvSpPr>
          <p:spPr>
            <a:xfrm>
              <a:off x="485926" y="5973056"/>
              <a:ext cx="3190510" cy="1245170"/>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The restaurant should prioritize customer service by providing an efficient system for addressing customer complaints, feedback, and suggestions</a:t>
              </a:r>
            </a:p>
          </p:txBody>
        </p:sp>
      </p:grpSp>
    </p:spTree>
    <p:extLst>
      <p:ext uri="{BB962C8B-B14F-4D97-AF65-F5344CB8AC3E}">
        <p14:creationId xmlns:p14="http://schemas.microsoft.com/office/powerpoint/2010/main" val="84076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485097"/>
            <a:ext cx="14881746" cy="1477328"/>
          </a:xfrm>
          <a:prstGeom prst="rect">
            <a:avLst/>
          </a:prstGeom>
        </p:spPr>
        <p:txBody>
          <a:bodyPr wrap="square" lIns="0" tIns="0" rIns="0" bIns="0" rtlCol="0" anchor="t">
            <a:spAutoFit/>
          </a:bodyPr>
          <a:lstStyle/>
          <a:p>
            <a:r>
              <a:rPr lang="en-CA" sz="9600" dirty="0">
                <a:solidFill>
                  <a:srgbClr val="000000"/>
                </a:solidFill>
                <a:latin typeface="Quicksand Bold"/>
              </a:rPr>
              <a:t>Functional </a:t>
            </a:r>
            <a:r>
              <a:rPr lang="en-US" sz="9600" dirty="0">
                <a:solidFill>
                  <a:srgbClr val="000000"/>
                </a:solidFill>
                <a:latin typeface="Quicksand Bold"/>
              </a:rPr>
              <a:t>Requirements</a:t>
            </a:r>
          </a:p>
        </p:txBody>
      </p:sp>
      <p:grpSp>
        <p:nvGrpSpPr>
          <p:cNvPr id="14" name="Group 13">
            <a:extLst>
              <a:ext uri="{FF2B5EF4-FFF2-40B4-BE49-F238E27FC236}">
                <a16:creationId xmlns:a16="http://schemas.microsoft.com/office/drawing/2014/main" id="{F43DE4F8-A927-56DB-81B1-AC6C0E8799B3}"/>
              </a:ext>
            </a:extLst>
          </p:cNvPr>
          <p:cNvGrpSpPr/>
          <p:nvPr/>
        </p:nvGrpSpPr>
        <p:grpSpPr>
          <a:xfrm>
            <a:off x="1573472" y="3467907"/>
            <a:ext cx="14365165" cy="3580594"/>
            <a:chOff x="6222227" y="3227949"/>
            <a:chExt cx="7768467" cy="3806836"/>
          </a:xfrm>
        </p:grpSpPr>
        <p:grpSp>
          <p:nvGrpSpPr>
            <p:cNvPr id="15" name="Group 14">
              <a:extLst>
                <a:ext uri="{FF2B5EF4-FFF2-40B4-BE49-F238E27FC236}">
                  <a16:creationId xmlns:a16="http://schemas.microsoft.com/office/drawing/2014/main" id="{3FA6186F-ADD6-145C-90EC-C49FB65BAB0D}"/>
                </a:ext>
              </a:extLst>
            </p:cNvPr>
            <p:cNvGrpSpPr/>
            <p:nvPr/>
          </p:nvGrpSpPr>
          <p:grpSpPr>
            <a:xfrm>
              <a:off x="6222227" y="3254835"/>
              <a:ext cx="7768467" cy="3779950"/>
              <a:chOff x="9456463" y="3925193"/>
              <a:chExt cx="7768467" cy="5593295"/>
            </a:xfrm>
          </p:grpSpPr>
          <p:pic>
            <p:nvPicPr>
              <p:cNvPr id="18" name="Picture 5">
                <a:extLst>
                  <a:ext uri="{FF2B5EF4-FFF2-40B4-BE49-F238E27FC236}">
                    <a16:creationId xmlns:a16="http://schemas.microsoft.com/office/drawing/2014/main" id="{1CBC8015-C3D1-06C2-E8B2-B6403CBDF8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56463" y="3925193"/>
                <a:ext cx="7768467" cy="5593295"/>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02CCB65-6288-4418-6C00-DB74406B69D4}"/>
                      </a:ext>
                    </a:extLst>
                  </p14:cNvPr>
                  <p14:cNvContentPartPr/>
                  <p14:nvPr/>
                </p14:nvContentPartPr>
                <p14:xfrm>
                  <a:off x="12598928" y="4271928"/>
                  <a:ext cx="1310760" cy="195120"/>
                </p14:xfrm>
              </p:contentPart>
            </mc:Choice>
            <mc:Fallback xmlns="">
              <p:pic>
                <p:nvPicPr>
                  <p:cNvPr id="19" name="Ink 18">
                    <a:extLst>
                      <a:ext uri="{FF2B5EF4-FFF2-40B4-BE49-F238E27FC236}">
                        <a16:creationId xmlns:a16="http://schemas.microsoft.com/office/drawing/2014/main" id="{D02CCB65-6288-4418-6C00-DB74406B69D4}"/>
                      </a:ext>
                    </a:extLst>
                  </p:cNvPr>
                  <p:cNvPicPr/>
                  <p:nvPr/>
                </p:nvPicPr>
                <p:blipFill>
                  <a:blip r:embed="rId7"/>
                  <a:stretch>
                    <a:fillRect/>
                  </a:stretch>
                </p:blipFill>
                <p:spPr>
                  <a:xfrm>
                    <a:off x="12564860" y="4172666"/>
                    <a:ext cx="1378702" cy="393076"/>
                  </a:xfrm>
                  <a:prstGeom prst="rect">
                    <a:avLst/>
                  </a:prstGeom>
                </p:spPr>
              </p:pic>
            </mc:Fallback>
          </mc:AlternateContent>
        </p:grpSp>
        <p:sp>
          <p:nvSpPr>
            <p:cNvPr id="16" name="TextBox 10">
              <a:extLst>
                <a:ext uri="{FF2B5EF4-FFF2-40B4-BE49-F238E27FC236}">
                  <a16:creationId xmlns:a16="http://schemas.microsoft.com/office/drawing/2014/main" id="{CD8D16A8-0C39-9BC3-E0FC-28FE95107177}"/>
                </a:ext>
              </a:extLst>
            </p:cNvPr>
            <p:cNvSpPr txBox="1"/>
            <p:nvPr/>
          </p:nvSpPr>
          <p:spPr>
            <a:xfrm>
              <a:off x="6410630" y="4517995"/>
              <a:ext cx="7218883" cy="982841"/>
            </a:xfrm>
            <a:prstGeom prst="rect">
              <a:avLst/>
            </a:prstGeom>
          </p:spPr>
          <p:txBody>
            <a:bodyPr wrap="square" lIns="0" tIns="0" rIns="0" bIns="0" rtlCol="0" anchor="t">
              <a:spAutoFit/>
            </a:bodyPr>
            <a:lstStyle/>
            <a:p>
              <a:pPr algn="just">
                <a:lnSpc>
                  <a:spcPts val="4329"/>
                </a:lnSpc>
              </a:pPr>
              <a:r>
                <a:rPr lang="en-US" sz="3092" dirty="0">
                  <a:latin typeface="Quicksand Bold"/>
                </a:rPr>
                <a:t>The restaurant should have a system to manage financial transactions, including revenue generation, expenses, and tax filings</a:t>
              </a:r>
            </a:p>
          </p:txBody>
        </p:sp>
        <p:sp>
          <p:nvSpPr>
            <p:cNvPr id="17" name="TextBox 8">
              <a:extLst>
                <a:ext uri="{FF2B5EF4-FFF2-40B4-BE49-F238E27FC236}">
                  <a16:creationId xmlns:a16="http://schemas.microsoft.com/office/drawing/2014/main" id="{2C79286B-5C05-2B0B-1291-51C7487AF6DC}"/>
                </a:ext>
              </a:extLst>
            </p:cNvPr>
            <p:cNvSpPr txBox="1"/>
            <p:nvPr/>
          </p:nvSpPr>
          <p:spPr>
            <a:xfrm>
              <a:off x="7919126" y="3227949"/>
              <a:ext cx="4201891" cy="473290"/>
            </a:xfrm>
            <a:prstGeom prst="rect">
              <a:avLst/>
            </a:prstGeom>
          </p:spPr>
          <p:txBody>
            <a:bodyPr wrap="square" lIns="0" tIns="0" rIns="0" bIns="0" rtlCol="0" anchor="t">
              <a:spAutoFit/>
            </a:bodyPr>
            <a:lstStyle/>
            <a:p>
              <a:pPr algn="ctr">
                <a:lnSpc>
                  <a:spcPts val="4416"/>
                </a:lnSpc>
              </a:pPr>
              <a:r>
                <a:rPr lang="en-US" sz="2800" dirty="0">
                  <a:solidFill>
                    <a:srgbClr val="000000"/>
                  </a:solidFill>
                  <a:latin typeface="Paytone One Bold"/>
                </a:rPr>
                <a:t>Accounting System</a:t>
              </a:r>
            </a:p>
          </p:txBody>
        </p:sp>
      </p:grpSp>
    </p:spTree>
    <p:extLst>
      <p:ext uri="{BB962C8B-B14F-4D97-AF65-F5344CB8AC3E}">
        <p14:creationId xmlns:p14="http://schemas.microsoft.com/office/powerpoint/2010/main" val="332881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1703127" y="3666172"/>
            <a:ext cx="14881746" cy="2954655"/>
          </a:xfrm>
          <a:prstGeom prst="rect">
            <a:avLst/>
          </a:prstGeom>
        </p:spPr>
        <p:txBody>
          <a:bodyPr wrap="square" lIns="0" tIns="0" rIns="0" bIns="0" rtlCol="0" anchor="t">
            <a:spAutoFit/>
          </a:bodyPr>
          <a:lstStyle/>
          <a:p>
            <a:pPr algn="ctr"/>
            <a:r>
              <a:rPr lang="en-CA" sz="9600" dirty="0">
                <a:solidFill>
                  <a:srgbClr val="000000"/>
                </a:solidFill>
                <a:latin typeface="Quicksand Bold"/>
              </a:rPr>
              <a:t>Non-Functional </a:t>
            </a:r>
            <a:r>
              <a:rPr lang="en-US" sz="9600" dirty="0">
                <a:solidFill>
                  <a:srgbClr val="000000"/>
                </a:solidFill>
                <a:latin typeface="Quicksand Bold"/>
              </a:rPr>
              <a:t>Requirements</a:t>
            </a:r>
          </a:p>
        </p:txBody>
      </p:sp>
      <p:sp>
        <p:nvSpPr>
          <p:cNvPr id="4" name="TextBox 6">
            <a:extLst>
              <a:ext uri="{FF2B5EF4-FFF2-40B4-BE49-F238E27FC236}">
                <a16:creationId xmlns:a16="http://schemas.microsoft.com/office/drawing/2014/main" id="{A0104870-5138-F0D2-0556-48DC863E5A46}"/>
              </a:ext>
            </a:extLst>
          </p:cNvPr>
          <p:cNvSpPr txBox="1"/>
          <p:nvPr/>
        </p:nvSpPr>
        <p:spPr>
          <a:xfrm>
            <a:off x="8381999" y="190500"/>
            <a:ext cx="1524000"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7</a:t>
            </a:r>
          </a:p>
        </p:txBody>
      </p:sp>
    </p:spTree>
    <p:extLst>
      <p:ext uri="{BB962C8B-B14F-4D97-AF65-F5344CB8AC3E}">
        <p14:creationId xmlns:p14="http://schemas.microsoft.com/office/powerpoint/2010/main" val="815273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381000" y="342900"/>
            <a:ext cx="17678400" cy="1477328"/>
          </a:xfrm>
          <a:prstGeom prst="rect">
            <a:avLst/>
          </a:prstGeom>
        </p:spPr>
        <p:txBody>
          <a:bodyPr wrap="square" lIns="0" tIns="0" rIns="0" bIns="0" rtlCol="0" anchor="t">
            <a:spAutoFit/>
          </a:bodyPr>
          <a:lstStyle/>
          <a:p>
            <a:pPr algn="ctr"/>
            <a:r>
              <a:rPr lang="en-CA" sz="9600" dirty="0">
                <a:solidFill>
                  <a:srgbClr val="000000"/>
                </a:solidFill>
                <a:latin typeface="Quicksand Bold"/>
              </a:rPr>
              <a:t>Non-Functional </a:t>
            </a:r>
            <a:r>
              <a:rPr lang="en-US" sz="9600" dirty="0">
                <a:solidFill>
                  <a:srgbClr val="000000"/>
                </a:solidFill>
                <a:latin typeface="Quicksand Bold"/>
              </a:rPr>
              <a:t>Requirements</a:t>
            </a:r>
          </a:p>
        </p:txBody>
      </p:sp>
      <p:pic>
        <p:nvPicPr>
          <p:cNvPr id="4" name="Picture 2">
            <a:extLst>
              <a:ext uri="{FF2B5EF4-FFF2-40B4-BE49-F238E27FC236}">
                <a16:creationId xmlns:a16="http://schemas.microsoft.com/office/drawing/2014/main" id="{805E9E29-039B-701F-2B1F-4897D329EC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2781301"/>
            <a:ext cx="13572604" cy="1919706"/>
          </a:xfrm>
          <a:prstGeom prst="rect">
            <a:avLst/>
          </a:prstGeom>
        </p:spPr>
      </p:pic>
      <p:sp>
        <p:nvSpPr>
          <p:cNvPr id="8" name="TextBox 7">
            <a:extLst>
              <a:ext uri="{FF2B5EF4-FFF2-40B4-BE49-F238E27FC236}">
                <a16:creationId xmlns:a16="http://schemas.microsoft.com/office/drawing/2014/main" id="{0991F3DA-0CD8-10C0-E636-46FB05BA1F1E}"/>
              </a:ext>
            </a:extLst>
          </p:cNvPr>
          <p:cNvSpPr txBox="1"/>
          <p:nvPr/>
        </p:nvSpPr>
        <p:spPr>
          <a:xfrm>
            <a:off x="1128979" y="3180614"/>
            <a:ext cx="12739421" cy="1044004"/>
          </a:xfrm>
          <a:prstGeom prst="rect">
            <a:avLst/>
          </a:prstGeom>
          <a:noFill/>
        </p:spPr>
        <p:txBody>
          <a:bodyPr wrap="square">
            <a:spAutoFit/>
          </a:bodyPr>
          <a:lstStyle/>
          <a:p>
            <a:pPr algn="just"/>
            <a:r>
              <a:rPr lang="en-US" sz="3092" dirty="0">
                <a:solidFill>
                  <a:schemeClr val="tx2"/>
                </a:solidFill>
                <a:latin typeface="Quicksand Bold"/>
              </a:rPr>
              <a:t>Usability:</a:t>
            </a:r>
            <a:r>
              <a:rPr lang="en-US" sz="3092" dirty="0">
                <a:latin typeface="Quicksand Bold"/>
              </a:rPr>
              <a:t> The system should provide an interactive user-friendly interface that is easily understandable for all users.</a:t>
            </a:r>
          </a:p>
        </p:txBody>
      </p:sp>
      <p:pic>
        <p:nvPicPr>
          <p:cNvPr id="9" name="Picture 2">
            <a:extLst>
              <a:ext uri="{FF2B5EF4-FFF2-40B4-BE49-F238E27FC236}">
                <a16:creationId xmlns:a16="http://schemas.microsoft.com/office/drawing/2014/main" id="{441A4742-FCF2-87F0-ECC2-18D291A5C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5474970"/>
            <a:ext cx="13572604" cy="1857092"/>
          </a:xfrm>
          <a:prstGeom prst="rect">
            <a:avLst/>
          </a:prstGeom>
        </p:spPr>
      </p:pic>
      <p:sp>
        <p:nvSpPr>
          <p:cNvPr id="10" name="TextBox 9">
            <a:extLst>
              <a:ext uri="{FF2B5EF4-FFF2-40B4-BE49-F238E27FC236}">
                <a16:creationId xmlns:a16="http://schemas.microsoft.com/office/drawing/2014/main" id="{6B6C985A-6BD1-8D84-04B7-A6B34F4CF838}"/>
              </a:ext>
            </a:extLst>
          </p:cNvPr>
          <p:cNvSpPr txBox="1"/>
          <p:nvPr/>
        </p:nvSpPr>
        <p:spPr>
          <a:xfrm>
            <a:off x="1128979" y="5910392"/>
            <a:ext cx="12739421" cy="1044004"/>
          </a:xfrm>
          <a:prstGeom prst="rect">
            <a:avLst/>
          </a:prstGeom>
          <a:noFill/>
        </p:spPr>
        <p:txBody>
          <a:bodyPr wrap="square">
            <a:spAutoFit/>
          </a:bodyPr>
          <a:lstStyle/>
          <a:p>
            <a:pPr algn="just"/>
            <a:r>
              <a:rPr lang="en-US" sz="3092" b="1" dirty="0">
                <a:solidFill>
                  <a:schemeClr val="tx2"/>
                </a:solidFill>
                <a:latin typeface="Quicksand Bold"/>
              </a:rPr>
              <a:t>Security:</a:t>
            </a:r>
            <a:r>
              <a:rPr lang="en-US" sz="3092" dirty="0">
                <a:latin typeface="Quicksand Bold"/>
              </a:rPr>
              <a:t> The system should have firewalls to prevent unauthorized access to sensitive data.</a:t>
            </a:r>
          </a:p>
        </p:txBody>
      </p:sp>
      <p:pic>
        <p:nvPicPr>
          <p:cNvPr id="12" name="Picture 2">
            <a:extLst>
              <a:ext uri="{FF2B5EF4-FFF2-40B4-BE49-F238E27FC236}">
                <a16:creationId xmlns:a16="http://schemas.microsoft.com/office/drawing/2014/main" id="{635F27FE-30E8-BB16-54D0-D31AE3FE7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8025148"/>
            <a:ext cx="13572604" cy="1690352"/>
          </a:xfrm>
          <a:prstGeom prst="rect">
            <a:avLst/>
          </a:prstGeom>
        </p:spPr>
      </p:pic>
      <p:sp>
        <p:nvSpPr>
          <p:cNvPr id="13" name="TextBox 12">
            <a:extLst>
              <a:ext uri="{FF2B5EF4-FFF2-40B4-BE49-F238E27FC236}">
                <a16:creationId xmlns:a16="http://schemas.microsoft.com/office/drawing/2014/main" id="{6524C3C3-7184-3F16-145E-C5C1F805E826}"/>
              </a:ext>
            </a:extLst>
          </p:cNvPr>
          <p:cNvSpPr txBox="1"/>
          <p:nvPr/>
        </p:nvSpPr>
        <p:spPr>
          <a:xfrm>
            <a:off x="1128979" y="8345942"/>
            <a:ext cx="12653844" cy="1077218"/>
          </a:xfrm>
          <a:prstGeom prst="rect">
            <a:avLst/>
          </a:prstGeom>
          <a:noFill/>
        </p:spPr>
        <p:txBody>
          <a:bodyPr wrap="square">
            <a:spAutoFit/>
          </a:bodyPr>
          <a:lstStyle/>
          <a:p>
            <a:pPr algn="just"/>
            <a:r>
              <a:rPr lang="en-US" sz="3092" b="1" dirty="0">
                <a:solidFill>
                  <a:schemeClr val="tx2"/>
                </a:solidFill>
                <a:latin typeface="Quicksand Bold"/>
              </a:rPr>
              <a:t>Performance: </a:t>
            </a:r>
            <a:r>
              <a:rPr lang="en-US" sz="3092" dirty="0">
                <a:latin typeface="Quicksand Bold"/>
              </a:rPr>
              <a:t>The system should be able to handle a large number of orders during peak hours.</a:t>
            </a:r>
          </a:p>
        </p:txBody>
      </p:sp>
    </p:spTree>
    <p:extLst>
      <p:ext uri="{BB962C8B-B14F-4D97-AF65-F5344CB8AC3E}">
        <p14:creationId xmlns:p14="http://schemas.microsoft.com/office/powerpoint/2010/main" val="267780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381000" y="342900"/>
            <a:ext cx="17678400" cy="1477328"/>
          </a:xfrm>
          <a:prstGeom prst="rect">
            <a:avLst/>
          </a:prstGeom>
        </p:spPr>
        <p:txBody>
          <a:bodyPr wrap="square" lIns="0" tIns="0" rIns="0" bIns="0" rtlCol="0" anchor="t">
            <a:spAutoFit/>
          </a:bodyPr>
          <a:lstStyle/>
          <a:p>
            <a:pPr algn="ctr"/>
            <a:r>
              <a:rPr lang="en-CA" sz="9600" dirty="0">
                <a:solidFill>
                  <a:srgbClr val="000000"/>
                </a:solidFill>
                <a:latin typeface="Quicksand Bold"/>
              </a:rPr>
              <a:t>Non-Functional </a:t>
            </a:r>
            <a:r>
              <a:rPr lang="en-US" sz="9600" dirty="0">
                <a:solidFill>
                  <a:srgbClr val="000000"/>
                </a:solidFill>
                <a:latin typeface="Quicksand Bold"/>
              </a:rPr>
              <a:t>Requirements</a:t>
            </a:r>
          </a:p>
        </p:txBody>
      </p:sp>
      <p:pic>
        <p:nvPicPr>
          <p:cNvPr id="4" name="Picture 2">
            <a:extLst>
              <a:ext uri="{FF2B5EF4-FFF2-40B4-BE49-F238E27FC236}">
                <a16:creationId xmlns:a16="http://schemas.microsoft.com/office/drawing/2014/main" id="{805E9E29-039B-701F-2B1F-4897D329EC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2857499"/>
            <a:ext cx="13572604" cy="2198867"/>
          </a:xfrm>
          <a:prstGeom prst="rect">
            <a:avLst/>
          </a:prstGeom>
        </p:spPr>
      </p:pic>
      <p:sp>
        <p:nvSpPr>
          <p:cNvPr id="8" name="TextBox 7">
            <a:extLst>
              <a:ext uri="{FF2B5EF4-FFF2-40B4-BE49-F238E27FC236}">
                <a16:creationId xmlns:a16="http://schemas.microsoft.com/office/drawing/2014/main" id="{0991F3DA-0CD8-10C0-E636-46FB05BA1F1E}"/>
              </a:ext>
            </a:extLst>
          </p:cNvPr>
          <p:cNvSpPr txBox="1"/>
          <p:nvPr/>
        </p:nvSpPr>
        <p:spPr>
          <a:xfrm>
            <a:off x="1071255" y="3128266"/>
            <a:ext cx="12663221" cy="1519840"/>
          </a:xfrm>
          <a:prstGeom prst="rect">
            <a:avLst/>
          </a:prstGeom>
          <a:noFill/>
        </p:spPr>
        <p:txBody>
          <a:bodyPr wrap="square">
            <a:spAutoFit/>
          </a:bodyPr>
          <a:lstStyle/>
          <a:p>
            <a:pPr algn="just"/>
            <a:r>
              <a:rPr lang="en-US" sz="3092" b="1" dirty="0">
                <a:solidFill>
                  <a:schemeClr val="tx2"/>
                </a:solidFill>
                <a:latin typeface="Quicksand Bold"/>
              </a:rPr>
              <a:t>Availability:</a:t>
            </a:r>
            <a:r>
              <a:rPr lang="en-US" sz="3092" dirty="0">
                <a:latin typeface="Quicksand Bold"/>
              </a:rPr>
              <a:t> The system should be available 24 hours except for the booking service that will be available at 2 hours before the opening hour of the restaurant until midnight.</a:t>
            </a:r>
          </a:p>
        </p:txBody>
      </p:sp>
      <p:pic>
        <p:nvPicPr>
          <p:cNvPr id="9" name="Picture 2">
            <a:extLst>
              <a:ext uri="{FF2B5EF4-FFF2-40B4-BE49-F238E27FC236}">
                <a16:creationId xmlns:a16="http://schemas.microsoft.com/office/drawing/2014/main" id="{441A4742-FCF2-87F0-ECC2-18D291A5C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5457446"/>
            <a:ext cx="13572604" cy="1895854"/>
          </a:xfrm>
          <a:prstGeom prst="rect">
            <a:avLst/>
          </a:prstGeom>
        </p:spPr>
      </p:pic>
      <p:sp>
        <p:nvSpPr>
          <p:cNvPr id="10" name="TextBox 9">
            <a:extLst>
              <a:ext uri="{FF2B5EF4-FFF2-40B4-BE49-F238E27FC236}">
                <a16:creationId xmlns:a16="http://schemas.microsoft.com/office/drawing/2014/main" id="{6B6C985A-6BD1-8D84-04B7-A6B34F4CF838}"/>
              </a:ext>
            </a:extLst>
          </p:cNvPr>
          <p:cNvSpPr txBox="1"/>
          <p:nvPr/>
        </p:nvSpPr>
        <p:spPr>
          <a:xfrm>
            <a:off x="1128979" y="5883371"/>
            <a:ext cx="12605497" cy="1044004"/>
          </a:xfrm>
          <a:prstGeom prst="rect">
            <a:avLst/>
          </a:prstGeom>
          <a:noFill/>
        </p:spPr>
        <p:txBody>
          <a:bodyPr wrap="square">
            <a:spAutoFit/>
          </a:bodyPr>
          <a:lstStyle/>
          <a:p>
            <a:pPr algn="just"/>
            <a:r>
              <a:rPr lang="en-US" sz="3092" b="1" dirty="0">
                <a:solidFill>
                  <a:schemeClr val="tx2"/>
                </a:solidFill>
                <a:latin typeface="Quicksand Bold"/>
              </a:rPr>
              <a:t>Speed:</a:t>
            </a:r>
            <a:r>
              <a:rPr lang="en-US" sz="3092" dirty="0">
                <a:latin typeface="Quicksand Bold"/>
              </a:rPr>
              <a:t> The system should have a response time of less than 0.5 seconds for most transactions.</a:t>
            </a:r>
          </a:p>
        </p:txBody>
      </p:sp>
      <p:pic>
        <p:nvPicPr>
          <p:cNvPr id="12" name="Picture 2">
            <a:extLst>
              <a:ext uri="{FF2B5EF4-FFF2-40B4-BE49-F238E27FC236}">
                <a16:creationId xmlns:a16="http://schemas.microsoft.com/office/drawing/2014/main" id="{635F27FE-30E8-BB16-54D0-D31AE3FE7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2777" y="7819646"/>
            <a:ext cx="13572604" cy="2124454"/>
          </a:xfrm>
          <a:prstGeom prst="rect">
            <a:avLst/>
          </a:prstGeom>
        </p:spPr>
      </p:pic>
      <p:sp>
        <p:nvSpPr>
          <p:cNvPr id="13" name="TextBox 12">
            <a:extLst>
              <a:ext uri="{FF2B5EF4-FFF2-40B4-BE49-F238E27FC236}">
                <a16:creationId xmlns:a16="http://schemas.microsoft.com/office/drawing/2014/main" id="{6524C3C3-7184-3F16-145E-C5C1F805E826}"/>
              </a:ext>
            </a:extLst>
          </p:cNvPr>
          <p:cNvSpPr txBox="1"/>
          <p:nvPr/>
        </p:nvSpPr>
        <p:spPr>
          <a:xfrm>
            <a:off x="1062156" y="8231154"/>
            <a:ext cx="12672320" cy="1519840"/>
          </a:xfrm>
          <a:prstGeom prst="rect">
            <a:avLst/>
          </a:prstGeom>
          <a:noFill/>
        </p:spPr>
        <p:txBody>
          <a:bodyPr wrap="square">
            <a:spAutoFit/>
          </a:bodyPr>
          <a:lstStyle/>
          <a:p>
            <a:pPr algn="just"/>
            <a:r>
              <a:rPr lang="en-US" sz="3092" dirty="0">
                <a:solidFill>
                  <a:schemeClr val="tx2"/>
                </a:solidFill>
                <a:latin typeface="Quicksand Bold"/>
              </a:rPr>
              <a:t>Maintainability:</a:t>
            </a:r>
            <a:r>
              <a:rPr lang="en-US" sz="3092" dirty="0">
                <a:latin typeface="Quicksand Bold"/>
              </a:rPr>
              <a:t> The system should be easy to maintain and update. The system should update the booking information in real-time.</a:t>
            </a:r>
          </a:p>
        </p:txBody>
      </p:sp>
    </p:spTree>
    <p:extLst>
      <p:ext uri="{BB962C8B-B14F-4D97-AF65-F5344CB8AC3E}">
        <p14:creationId xmlns:p14="http://schemas.microsoft.com/office/powerpoint/2010/main" val="4123774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5233063" y="4404836"/>
            <a:ext cx="7821873"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Diagrams</a:t>
            </a:r>
          </a:p>
        </p:txBody>
      </p:sp>
      <p:sp>
        <p:nvSpPr>
          <p:cNvPr id="4" name="TextBox 6">
            <a:extLst>
              <a:ext uri="{FF2B5EF4-FFF2-40B4-BE49-F238E27FC236}">
                <a16:creationId xmlns:a16="http://schemas.microsoft.com/office/drawing/2014/main" id="{DE6AE104-F8E5-170D-9080-A8E32636EF48}"/>
              </a:ext>
            </a:extLst>
          </p:cNvPr>
          <p:cNvSpPr txBox="1"/>
          <p:nvPr/>
        </p:nvSpPr>
        <p:spPr>
          <a:xfrm>
            <a:off x="8381999" y="190500"/>
            <a:ext cx="1524000"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8</a:t>
            </a:r>
          </a:p>
        </p:txBody>
      </p:sp>
    </p:spTree>
    <p:extLst>
      <p:ext uri="{BB962C8B-B14F-4D97-AF65-F5344CB8AC3E}">
        <p14:creationId xmlns:p14="http://schemas.microsoft.com/office/powerpoint/2010/main" val="392179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071015" y="0"/>
            <a:ext cx="2145969" cy="1231106"/>
          </a:xfrm>
          <a:prstGeom prst="rect">
            <a:avLst/>
          </a:prstGeom>
        </p:spPr>
        <p:txBody>
          <a:bodyPr wrap="square" lIns="0" tIns="0" rIns="0" bIns="0" rtlCol="0" anchor="t">
            <a:spAutoFit/>
          </a:bodyPr>
          <a:lstStyle/>
          <a:p>
            <a:pPr algn="ctr"/>
            <a:r>
              <a:rPr lang="en-US" sz="8000" dirty="0">
                <a:solidFill>
                  <a:srgbClr val="000000"/>
                </a:solidFill>
                <a:latin typeface="Quicksand Bold"/>
              </a:rPr>
              <a:t>ERD</a:t>
            </a:r>
          </a:p>
        </p:txBody>
      </p:sp>
      <p:pic>
        <p:nvPicPr>
          <p:cNvPr id="4" name="Picture 3" descr="A picture containing screenshot, colorfulness, circle, graphics&#10;&#10;Description automatically generated">
            <a:extLst>
              <a:ext uri="{FF2B5EF4-FFF2-40B4-BE49-F238E27FC236}">
                <a16:creationId xmlns:a16="http://schemas.microsoft.com/office/drawing/2014/main" id="{1965CA11-166F-A8C7-6A4C-8F5BFA2C1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53" y="0"/>
            <a:ext cx="17619093" cy="10287000"/>
          </a:xfrm>
          <a:prstGeom prst="rect">
            <a:avLst/>
          </a:prstGeom>
        </p:spPr>
      </p:pic>
    </p:spTree>
    <p:extLst>
      <p:ext uri="{BB962C8B-B14F-4D97-AF65-F5344CB8AC3E}">
        <p14:creationId xmlns:p14="http://schemas.microsoft.com/office/powerpoint/2010/main" val="66740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6997159" y="0"/>
            <a:ext cx="4286787" cy="265042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dirty="0">
                <a:solidFill>
                  <a:srgbClr val="000000"/>
                </a:solidFill>
                <a:latin typeface="Quicksand Bold"/>
              </a:rPr>
              <a:t>DFD</a:t>
            </a:r>
          </a:p>
          <a:p>
            <a:pPr algn="ctr">
              <a:lnSpc>
                <a:spcPct val="90000"/>
              </a:lnSpc>
              <a:spcBef>
                <a:spcPct val="0"/>
              </a:spcBef>
              <a:spcAft>
                <a:spcPts val="600"/>
              </a:spcAft>
            </a:pPr>
            <a:r>
              <a:rPr lang="en-US" sz="4800" dirty="0">
                <a:solidFill>
                  <a:srgbClr val="000000"/>
                </a:solidFill>
                <a:latin typeface="Quicksand Bold"/>
              </a:rPr>
              <a:t>Context Level</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2600181"/>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 name="connsiteX0" fmla="*/ 0 w 6858000"/>
              <a:gd name="connsiteY0" fmla="*/ 0 h 27432"/>
              <a:gd name="connsiteX1" fmla="*/ 548640 w 6858000"/>
              <a:gd name="connsiteY1" fmla="*/ 0 h 27432"/>
              <a:gd name="connsiteX2" fmla="*/ 1028700 w 6858000"/>
              <a:gd name="connsiteY2" fmla="*/ 0 h 27432"/>
              <a:gd name="connsiteX3" fmla="*/ 1577340 w 6858000"/>
              <a:gd name="connsiteY3" fmla="*/ 0 h 27432"/>
              <a:gd name="connsiteX4" fmla="*/ 2263140 w 6858000"/>
              <a:gd name="connsiteY4" fmla="*/ 0 h 27432"/>
              <a:gd name="connsiteX5" fmla="*/ 3017520 w 6858000"/>
              <a:gd name="connsiteY5" fmla="*/ 0 h 27432"/>
              <a:gd name="connsiteX6" fmla="*/ 3840480 w 6858000"/>
              <a:gd name="connsiteY6" fmla="*/ 0 h 27432"/>
              <a:gd name="connsiteX7" fmla="*/ 4663440 w 6858000"/>
              <a:gd name="connsiteY7" fmla="*/ 0 h 27432"/>
              <a:gd name="connsiteX8" fmla="*/ 5280660 w 6858000"/>
              <a:gd name="connsiteY8" fmla="*/ 0 h 27432"/>
              <a:gd name="connsiteX9" fmla="*/ 603504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800600 w 6858000"/>
              <a:gd name="connsiteY14" fmla="*/ 27432 h 27432"/>
              <a:gd name="connsiteX15" fmla="*/ 4183380 w 6858000"/>
              <a:gd name="connsiteY15" fmla="*/ 27432 h 27432"/>
              <a:gd name="connsiteX16" fmla="*/ 3360420 w 6858000"/>
              <a:gd name="connsiteY16" fmla="*/ 27432 h 27432"/>
              <a:gd name="connsiteX17" fmla="*/ 2811780 w 6858000"/>
              <a:gd name="connsiteY17" fmla="*/ 27432 h 27432"/>
              <a:gd name="connsiteX18" fmla="*/ 2057400 w 6858000"/>
              <a:gd name="connsiteY18" fmla="*/ 27432 h 27432"/>
              <a:gd name="connsiteX19" fmla="*/ 1577340 w 6858000"/>
              <a:gd name="connsiteY19" fmla="*/ 27432 h 27432"/>
              <a:gd name="connsiteX20" fmla="*/ 891540 w 6858000"/>
              <a:gd name="connsiteY20" fmla="*/ 27432 h 27432"/>
              <a:gd name="connsiteX21" fmla="*/ 0 w 6858000"/>
              <a:gd name="connsiteY21" fmla="*/ 27432 h 27432"/>
              <a:gd name="connsiteX22" fmla="*/ 0 w 6858000"/>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27432" fill="none" extrusionOk="0">
                <a:moveTo>
                  <a:pt x="0" y="0"/>
                </a:moveTo>
                <a:cubicBezTo>
                  <a:pt x="208607" y="-25579"/>
                  <a:pt x="453380" y="16710"/>
                  <a:pt x="685800" y="0"/>
                </a:cubicBezTo>
                <a:cubicBezTo>
                  <a:pt x="902737" y="-19384"/>
                  <a:pt x="1090643" y="-7062"/>
                  <a:pt x="1440180" y="0"/>
                </a:cubicBezTo>
                <a:cubicBezTo>
                  <a:pt x="1803950" y="4881"/>
                  <a:pt x="1806492" y="25446"/>
                  <a:pt x="2057400" y="0"/>
                </a:cubicBezTo>
                <a:cubicBezTo>
                  <a:pt x="2333440" y="-18142"/>
                  <a:pt x="2452486" y="23303"/>
                  <a:pt x="2606040" y="0"/>
                </a:cubicBezTo>
                <a:cubicBezTo>
                  <a:pt x="2758560" y="-3023"/>
                  <a:pt x="3033725" y="-5693"/>
                  <a:pt x="3154680" y="0"/>
                </a:cubicBezTo>
                <a:cubicBezTo>
                  <a:pt x="3294596" y="28366"/>
                  <a:pt x="3404356" y="-8932"/>
                  <a:pt x="3634740" y="0"/>
                </a:cubicBezTo>
                <a:cubicBezTo>
                  <a:pt x="3809802" y="16702"/>
                  <a:pt x="4109094" y="37459"/>
                  <a:pt x="4457700" y="0"/>
                </a:cubicBezTo>
                <a:cubicBezTo>
                  <a:pt x="4796745" y="-42222"/>
                  <a:pt x="4884601" y="-25791"/>
                  <a:pt x="5280660" y="0"/>
                </a:cubicBezTo>
                <a:cubicBezTo>
                  <a:pt x="5717855" y="35431"/>
                  <a:pt x="5840870" y="-17153"/>
                  <a:pt x="6103620" y="0"/>
                </a:cubicBezTo>
                <a:cubicBezTo>
                  <a:pt x="6365142" y="17801"/>
                  <a:pt x="6515119" y="13754"/>
                  <a:pt x="6858000" y="0"/>
                </a:cubicBezTo>
                <a:cubicBezTo>
                  <a:pt x="6859400" y="12212"/>
                  <a:pt x="6856753" y="20395"/>
                  <a:pt x="6858000" y="27432"/>
                </a:cubicBezTo>
                <a:cubicBezTo>
                  <a:pt x="6656435" y="7213"/>
                  <a:pt x="6301349" y="-4662"/>
                  <a:pt x="6172200" y="27432"/>
                </a:cubicBezTo>
                <a:cubicBezTo>
                  <a:pt x="6032322" y="14534"/>
                  <a:pt x="5626422" y="64635"/>
                  <a:pt x="5417820" y="27432"/>
                </a:cubicBezTo>
                <a:cubicBezTo>
                  <a:pt x="5262324" y="30951"/>
                  <a:pt x="5047598" y="38763"/>
                  <a:pt x="4937760" y="27432"/>
                </a:cubicBezTo>
                <a:cubicBezTo>
                  <a:pt x="4807909" y="31058"/>
                  <a:pt x="4631754" y="16980"/>
                  <a:pt x="4457700" y="27432"/>
                </a:cubicBezTo>
                <a:cubicBezTo>
                  <a:pt x="4306772" y="34037"/>
                  <a:pt x="4154257" y="35235"/>
                  <a:pt x="3977640" y="27432"/>
                </a:cubicBezTo>
                <a:cubicBezTo>
                  <a:pt x="3786331" y="42275"/>
                  <a:pt x="3675297" y="11510"/>
                  <a:pt x="3429000" y="27432"/>
                </a:cubicBezTo>
                <a:cubicBezTo>
                  <a:pt x="3192291" y="49848"/>
                  <a:pt x="3124512" y="29432"/>
                  <a:pt x="2880360" y="27432"/>
                </a:cubicBezTo>
                <a:cubicBezTo>
                  <a:pt x="2640597" y="39618"/>
                  <a:pt x="2603788" y="44452"/>
                  <a:pt x="2331720" y="27432"/>
                </a:cubicBezTo>
                <a:cubicBezTo>
                  <a:pt x="2086214" y="-13364"/>
                  <a:pt x="1940429" y="7671"/>
                  <a:pt x="1783080" y="27432"/>
                </a:cubicBezTo>
                <a:cubicBezTo>
                  <a:pt x="1627531" y="55770"/>
                  <a:pt x="1435004" y="51326"/>
                  <a:pt x="1234440" y="27432"/>
                </a:cubicBezTo>
                <a:cubicBezTo>
                  <a:pt x="1052021" y="-14947"/>
                  <a:pt x="373724" y="-22139"/>
                  <a:pt x="0" y="27432"/>
                </a:cubicBezTo>
                <a:cubicBezTo>
                  <a:pt x="-395" y="23124"/>
                  <a:pt x="1121" y="8148"/>
                  <a:pt x="0" y="0"/>
                </a:cubicBezTo>
                <a:close/>
              </a:path>
              <a:path w="6858000" h="27432" stroke="0" extrusionOk="0">
                <a:moveTo>
                  <a:pt x="0" y="0"/>
                </a:moveTo>
                <a:cubicBezTo>
                  <a:pt x="171635" y="20479"/>
                  <a:pt x="431121" y="-17762"/>
                  <a:pt x="548640" y="0"/>
                </a:cubicBezTo>
                <a:cubicBezTo>
                  <a:pt x="665217" y="20623"/>
                  <a:pt x="864380" y="-2838"/>
                  <a:pt x="1028700" y="0"/>
                </a:cubicBezTo>
                <a:cubicBezTo>
                  <a:pt x="1171106" y="-8606"/>
                  <a:pt x="1312445" y="-8402"/>
                  <a:pt x="1577340" y="0"/>
                </a:cubicBezTo>
                <a:cubicBezTo>
                  <a:pt x="1809006" y="-1824"/>
                  <a:pt x="1967570" y="2591"/>
                  <a:pt x="2263140" y="0"/>
                </a:cubicBezTo>
                <a:cubicBezTo>
                  <a:pt x="2525447" y="-61641"/>
                  <a:pt x="2782066" y="4035"/>
                  <a:pt x="3017520" y="0"/>
                </a:cubicBezTo>
                <a:cubicBezTo>
                  <a:pt x="3232573" y="2304"/>
                  <a:pt x="3500210" y="27284"/>
                  <a:pt x="3840480" y="0"/>
                </a:cubicBezTo>
                <a:cubicBezTo>
                  <a:pt x="4188906" y="-20359"/>
                  <a:pt x="4311113" y="45959"/>
                  <a:pt x="4663440" y="0"/>
                </a:cubicBezTo>
                <a:cubicBezTo>
                  <a:pt x="5004465" y="-19316"/>
                  <a:pt x="5067034" y="-16026"/>
                  <a:pt x="5280660" y="0"/>
                </a:cubicBezTo>
                <a:cubicBezTo>
                  <a:pt x="5499784" y="5426"/>
                  <a:pt x="5652207" y="-1276"/>
                  <a:pt x="6035040" y="0"/>
                </a:cubicBezTo>
                <a:cubicBezTo>
                  <a:pt x="6398933" y="19980"/>
                  <a:pt x="6466341" y="13228"/>
                  <a:pt x="6858000" y="0"/>
                </a:cubicBezTo>
                <a:cubicBezTo>
                  <a:pt x="6858263" y="13525"/>
                  <a:pt x="6858668" y="14381"/>
                  <a:pt x="6858000" y="27432"/>
                </a:cubicBezTo>
                <a:cubicBezTo>
                  <a:pt x="6565444" y="42173"/>
                  <a:pt x="6479350" y="52511"/>
                  <a:pt x="6172200" y="27432"/>
                </a:cubicBezTo>
                <a:cubicBezTo>
                  <a:pt x="5867074" y="23171"/>
                  <a:pt x="5662720" y="38203"/>
                  <a:pt x="5417820" y="27432"/>
                </a:cubicBezTo>
                <a:cubicBezTo>
                  <a:pt x="5177199" y="39548"/>
                  <a:pt x="4951617" y="66321"/>
                  <a:pt x="4800600" y="27432"/>
                </a:cubicBezTo>
                <a:cubicBezTo>
                  <a:pt x="4670134" y="16653"/>
                  <a:pt x="4420166" y="25370"/>
                  <a:pt x="4183380" y="27432"/>
                </a:cubicBezTo>
                <a:cubicBezTo>
                  <a:pt x="3983551" y="57790"/>
                  <a:pt x="3692764" y="-5716"/>
                  <a:pt x="3360420" y="27432"/>
                </a:cubicBezTo>
                <a:cubicBezTo>
                  <a:pt x="3039587" y="-8927"/>
                  <a:pt x="3083493" y="11340"/>
                  <a:pt x="2811780" y="27432"/>
                </a:cubicBezTo>
                <a:cubicBezTo>
                  <a:pt x="2549245" y="36227"/>
                  <a:pt x="2212305" y="35233"/>
                  <a:pt x="2057400" y="27432"/>
                </a:cubicBezTo>
                <a:cubicBezTo>
                  <a:pt x="1884639" y="-4885"/>
                  <a:pt x="1685722" y="35689"/>
                  <a:pt x="1577340" y="27432"/>
                </a:cubicBezTo>
                <a:cubicBezTo>
                  <a:pt x="1435018" y="-16089"/>
                  <a:pt x="1212801" y="50461"/>
                  <a:pt x="891540" y="27432"/>
                </a:cubicBezTo>
                <a:cubicBezTo>
                  <a:pt x="574378" y="70915"/>
                  <a:pt x="334882" y="44376"/>
                  <a:pt x="0" y="27432"/>
                </a:cubicBezTo>
                <a:cubicBezTo>
                  <a:pt x="171" y="21236"/>
                  <a:pt x="1539" y="7034"/>
                  <a:pt x="0" y="0"/>
                </a:cubicBezTo>
                <a:close/>
              </a:path>
              <a:path w="6858000" h="27432" fill="none" stroke="0" extrusionOk="0">
                <a:moveTo>
                  <a:pt x="0" y="0"/>
                </a:moveTo>
                <a:cubicBezTo>
                  <a:pt x="183102" y="-15127"/>
                  <a:pt x="445309" y="-3381"/>
                  <a:pt x="685800" y="0"/>
                </a:cubicBezTo>
                <a:cubicBezTo>
                  <a:pt x="900027" y="-5019"/>
                  <a:pt x="1056273" y="9063"/>
                  <a:pt x="1440180" y="0"/>
                </a:cubicBezTo>
                <a:cubicBezTo>
                  <a:pt x="1806996" y="434"/>
                  <a:pt x="1800066" y="26664"/>
                  <a:pt x="2057400" y="0"/>
                </a:cubicBezTo>
                <a:cubicBezTo>
                  <a:pt x="2322748" y="-14506"/>
                  <a:pt x="2450779" y="19160"/>
                  <a:pt x="2606040" y="0"/>
                </a:cubicBezTo>
                <a:cubicBezTo>
                  <a:pt x="2777476" y="-10894"/>
                  <a:pt x="3028604" y="-32641"/>
                  <a:pt x="3154680" y="0"/>
                </a:cubicBezTo>
                <a:cubicBezTo>
                  <a:pt x="3268523" y="-21506"/>
                  <a:pt x="3400935" y="16939"/>
                  <a:pt x="3634740" y="0"/>
                </a:cubicBezTo>
                <a:cubicBezTo>
                  <a:pt x="3914823" y="10656"/>
                  <a:pt x="4078506" y="21082"/>
                  <a:pt x="4457700" y="0"/>
                </a:cubicBezTo>
                <a:cubicBezTo>
                  <a:pt x="4792777" y="-47490"/>
                  <a:pt x="4898247" y="-54792"/>
                  <a:pt x="5280660" y="0"/>
                </a:cubicBezTo>
                <a:cubicBezTo>
                  <a:pt x="5685084" y="10186"/>
                  <a:pt x="5833985" y="-43127"/>
                  <a:pt x="6103620" y="0"/>
                </a:cubicBezTo>
                <a:cubicBezTo>
                  <a:pt x="6355034" y="17874"/>
                  <a:pt x="6533790" y="17369"/>
                  <a:pt x="6858000" y="0"/>
                </a:cubicBezTo>
                <a:cubicBezTo>
                  <a:pt x="6860192" y="13041"/>
                  <a:pt x="6855696" y="19728"/>
                  <a:pt x="6858000" y="27432"/>
                </a:cubicBezTo>
                <a:cubicBezTo>
                  <a:pt x="6660130" y="18010"/>
                  <a:pt x="6312929" y="34262"/>
                  <a:pt x="6172200" y="27432"/>
                </a:cubicBezTo>
                <a:cubicBezTo>
                  <a:pt x="6006178" y="47654"/>
                  <a:pt x="5596263" y="73576"/>
                  <a:pt x="5417820" y="27432"/>
                </a:cubicBezTo>
                <a:cubicBezTo>
                  <a:pt x="5250282" y="-8859"/>
                  <a:pt x="5068051" y="12630"/>
                  <a:pt x="4937760" y="27432"/>
                </a:cubicBezTo>
                <a:cubicBezTo>
                  <a:pt x="4803848" y="2252"/>
                  <a:pt x="4612240" y="20365"/>
                  <a:pt x="4457700" y="27432"/>
                </a:cubicBezTo>
                <a:cubicBezTo>
                  <a:pt x="4304034" y="-15346"/>
                  <a:pt x="4147145" y="19544"/>
                  <a:pt x="3977640" y="27432"/>
                </a:cubicBezTo>
                <a:cubicBezTo>
                  <a:pt x="3785172" y="60065"/>
                  <a:pt x="3661274" y="-5975"/>
                  <a:pt x="3429000" y="27432"/>
                </a:cubicBezTo>
                <a:cubicBezTo>
                  <a:pt x="3177379" y="50847"/>
                  <a:pt x="3111281" y="10215"/>
                  <a:pt x="2880360" y="27432"/>
                </a:cubicBezTo>
                <a:cubicBezTo>
                  <a:pt x="2648116" y="19604"/>
                  <a:pt x="2587370" y="41621"/>
                  <a:pt x="2331720" y="27432"/>
                </a:cubicBezTo>
                <a:cubicBezTo>
                  <a:pt x="2069426" y="762"/>
                  <a:pt x="1914000" y="7783"/>
                  <a:pt x="1783080" y="27432"/>
                </a:cubicBezTo>
                <a:cubicBezTo>
                  <a:pt x="1668001" y="31398"/>
                  <a:pt x="1439358" y="-5871"/>
                  <a:pt x="1234440" y="27432"/>
                </a:cubicBezTo>
                <a:cubicBezTo>
                  <a:pt x="1089448" y="-39480"/>
                  <a:pt x="369721" y="379"/>
                  <a:pt x="0" y="27432"/>
                </a:cubicBezTo>
                <a:cubicBezTo>
                  <a:pt x="-1063" y="21428"/>
                  <a:pt x="-579" y="826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any&#10;&#10;Description automatically generated with low confidence">
            <a:extLst>
              <a:ext uri="{FF2B5EF4-FFF2-40B4-BE49-F238E27FC236}">
                <a16:creationId xmlns:a16="http://schemas.microsoft.com/office/drawing/2014/main" id="{41A08E19-6B39-B088-5D9C-FFC8BD206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400" y="3383287"/>
            <a:ext cx="15877200" cy="6628730"/>
          </a:xfrm>
          <a:prstGeom prst="rect">
            <a:avLst/>
          </a:prstGeom>
        </p:spPr>
      </p:pic>
    </p:spTree>
    <p:extLst>
      <p:ext uri="{BB962C8B-B14F-4D97-AF65-F5344CB8AC3E}">
        <p14:creationId xmlns:p14="http://schemas.microsoft.com/office/powerpoint/2010/main" val="46909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960120" y="3111544"/>
            <a:ext cx="4128531" cy="40639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4000" dirty="0">
                <a:solidFill>
                  <a:schemeClr val="bg1"/>
                </a:solidFill>
                <a:latin typeface="Quicksand Bold"/>
              </a:rPr>
              <a:t>DFD</a:t>
            </a:r>
          </a:p>
          <a:p>
            <a:pPr algn="ctr">
              <a:lnSpc>
                <a:spcPct val="90000"/>
              </a:lnSpc>
              <a:spcBef>
                <a:spcPct val="0"/>
              </a:spcBef>
              <a:spcAft>
                <a:spcPts val="600"/>
              </a:spcAft>
            </a:pPr>
            <a:r>
              <a:rPr lang="en-US" sz="4000" dirty="0">
                <a:solidFill>
                  <a:schemeClr val="bg1"/>
                </a:solidFill>
                <a:latin typeface="Quicksand Bold"/>
              </a:rPr>
              <a:t>Level 0</a:t>
            </a:r>
          </a:p>
        </p:txBody>
      </p:sp>
      <p:pic>
        <p:nvPicPr>
          <p:cNvPr id="3" name="Picture 2" descr="A picture containing text, screenshot, post-it note, diagram&#10;&#10;Description automatically generated">
            <a:extLst>
              <a:ext uri="{FF2B5EF4-FFF2-40B4-BE49-F238E27FC236}">
                <a16:creationId xmlns:a16="http://schemas.microsoft.com/office/drawing/2014/main" id="{FBBED9DE-8D19-6927-7D86-BA9FA4350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52479"/>
            <a:ext cx="13037252" cy="9386821"/>
          </a:xfrm>
          <a:prstGeom prst="rect">
            <a:avLst/>
          </a:prstGeom>
        </p:spPr>
      </p:pic>
    </p:spTree>
    <p:extLst>
      <p:ext uri="{BB962C8B-B14F-4D97-AF65-F5344CB8AC3E}">
        <p14:creationId xmlns:p14="http://schemas.microsoft.com/office/powerpoint/2010/main" val="39430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960120" y="3111544"/>
            <a:ext cx="4128531" cy="40639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4000" dirty="0">
                <a:solidFill>
                  <a:schemeClr val="bg1"/>
                </a:solidFill>
                <a:latin typeface="Quicksand Bold"/>
              </a:rPr>
              <a:t>DFD</a:t>
            </a:r>
          </a:p>
          <a:p>
            <a:pPr algn="ctr">
              <a:lnSpc>
                <a:spcPct val="90000"/>
              </a:lnSpc>
              <a:spcBef>
                <a:spcPct val="0"/>
              </a:spcBef>
              <a:spcAft>
                <a:spcPts val="600"/>
              </a:spcAft>
            </a:pPr>
            <a:r>
              <a:rPr lang="en-US" sz="4000" dirty="0">
                <a:solidFill>
                  <a:schemeClr val="bg1"/>
                </a:solidFill>
                <a:latin typeface="Quicksand Bold"/>
              </a:rPr>
              <a:t>Level 1</a:t>
            </a:r>
          </a:p>
        </p:txBody>
      </p:sp>
      <p:pic>
        <p:nvPicPr>
          <p:cNvPr id="3" name="Picture 2" descr="A screenshot of a computer&#10;&#10;Description automatically generated">
            <a:extLst>
              <a:ext uri="{FF2B5EF4-FFF2-40B4-BE49-F238E27FC236}">
                <a16:creationId xmlns:a16="http://schemas.microsoft.com/office/drawing/2014/main" id="{546D44BB-AE3E-E2C8-6E3B-0725A2ACD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216" y="390726"/>
            <a:ext cx="13874199" cy="7114974"/>
          </a:xfrm>
          <a:prstGeom prst="rect">
            <a:avLst/>
          </a:prstGeom>
        </p:spPr>
      </p:pic>
    </p:spTree>
    <p:extLst>
      <p:ext uri="{BB962C8B-B14F-4D97-AF65-F5344CB8AC3E}">
        <p14:creationId xmlns:p14="http://schemas.microsoft.com/office/powerpoint/2010/main" val="375460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593" y="-5252"/>
            <a:ext cx="12121496" cy="102922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3272"/>
            <a:ext cx="2592030" cy="895428"/>
          </a:xfrm>
          <a:prstGeom prst="rect">
            <a:avLst/>
          </a:prstGeom>
        </p:spPr>
      </p:pic>
      <p:pic>
        <p:nvPicPr>
          <p:cNvPr id="4" name="Picture 4"/>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27252" y="133272"/>
            <a:ext cx="12121496" cy="1029225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96373" y="8229600"/>
            <a:ext cx="2091627" cy="2057400"/>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460609" y="6945410"/>
            <a:ext cx="5395669" cy="7964048"/>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40804" y="-2434298"/>
            <a:ext cx="6602765" cy="4858093"/>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10037" y="7878010"/>
            <a:ext cx="3462763" cy="1857300"/>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411983" y="7878010"/>
            <a:ext cx="1728484" cy="1920538"/>
          </a:xfrm>
          <a:prstGeom prst="rect">
            <a:avLst/>
          </a:prstGeom>
        </p:spPr>
      </p:pic>
      <p:sp>
        <p:nvSpPr>
          <p:cNvPr id="17" name="TextBox 17"/>
          <p:cNvSpPr txBox="1"/>
          <p:nvPr/>
        </p:nvSpPr>
        <p:spPr>
          <a:xfrm>
            <a:off x="6858000" y="670489"/>
            <a:ext cx="3816893"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Topics</a:t>
            </a:r>
          </a:p>
        </p:txBody>
      </p:sp>
      <p:grpSp>
        <p:nvGrpSpPr>
          <p:cNvPr id="28" name="Group 27">
            <a:extLst>
              <a:ext uri="{FF2B5EF4-FFF2-40B4-BE49-F238E27FC236}">
                <a16:creationId xmlns:a16="http://schemas.microsoft.com/office/drawing/2014/main" id="{1D3C9DE1-F7C4-E1EC-7EFC-079B7876BCDF}"/>
              </a:ext>
            </a:extLst>
          </p:cNvPr>
          <p:cNvGrpSpPr/>
          <p:nvPr/>
        </p:nvGrpSpPr>
        <p:grpSpPr>
          <a:xfrm>
            <a:off x="1447800" y="2890785"/>
            <a:ext cx="15925186" cy="3293677"/>
            <a:chOff x="4061093" y="4164673"/>
            <a:chExt cx="13670039" cy="3293677"/>
          </a:xfrm>
        </p:grpSpPr>
        <p:grpSp>
          <p:nvGrpSpPr>
            <p:cNvPr id="29" name="Group 19">
              <a:extLst>
                <a:ext uri="{FF2B5EF4-FFF2-40B4-BE49-F238E27FC236}">
                  <a16:creationId xmlns:a16="http://schemas.microsoft.com/office/drawing/2014/main" id="{67C464CC-B708-101E-B9C9-8AC921174270}"/>
                </a:ext>
              </a:extLst>
            </p:cNvPr>
            <p:cNvGrpSpPr/>
            <p:nvPr/>
          </p:nvGrpSpPr>
          <p:grpSpPr>
            <a:xfrm>
              <a:off x="4495800" y="4765785"/>
              <a:ext cx="13235332" cy="1771044"/>
              <a:chOff x="0" y="0"/>
              <a:chExt cx="2602724" cy="348275"/>
            </a:xfrm>
          </p:grpSpPr>
          <p:sp>
            <p:nvSpPr>
              <p:cNvPr id="41" name="Freeform 20">
                <a:extLst>
                  <a:ext uri="{FF2B5EF4-FFF2-40B4-BE49-F238E27FC236}">
                    <a16:creationId xmlns:a16="http://schemas.microsoft.com/office/drawing/2014/main" id="{AA39C9C4-FB0A-DD78-8EB7-4D6AE9F54C97}"/>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42" name="TextBox 21">
                <a:extLst>
                  <a:ext uri="{FF2B5EF4-FFF2-40B4-BE49-F238E27FC236}">
                    <a16:creationId xmlns:a16="http://schemas.microsoft.com/office/drawing/2014/main" id="{E0691F62-4A30-ED79-9145-BF689402195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7" name="Group 22">
              <a:extLst>
                <a:ext uri="{FF2B5EF4-FFF2-40B4-BE49-F238E27FC236}">
                  <a16:creationId xmlns:a16="http://schemas.microsoft.com/office/drawing/2014/main" id="{41CBEB86-3A55-DEE9-69CF-7738CC6F7768}"/>
                </a:ext>
              </a:extLst>
            </p:cNvPr>
            <p:cNvGrpSpPr/>
            <p:nvPr/>
          </p:nvGrpSpPr>
          <p:grpSpPr>
            <a:xfrm>
              <a:off x="4061093" y="4164673"/>
              <a:ext cx="13235332" cy="3293677"/>
              <a:chOff x="0" y="-38100"/>
              <a:chExt cx="2602724" cy="647700"/>
            </a:xfrm>
          </p:grpSpPr>
          <p:sp>
            <p:nvSpPr>
              <p:cNvPr id="39" name="Freeform 23">
                <a:extLst>
                  <a:ext uri="{FF2B5EF4-FFF2-40B4-BE49-F238E27FC236}">
                    <a16:creationId xmlns:a16="http://schemas.microsoft.com/office/drawing/2014/main" id="{D6763010-C71A-5128-3312-ABA1F95A50E8}"/>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40" name="TextBox 24">
                <a:extLst>
                  <a:ext uri="{FF2B5EF4-FFF2-40B4-BE49-F238E27FC236}">
                    <a16:creationId xmlns:a16="http://schemas.microsoft.com/office/drawing/2014/main" id="{465F262C-9AC5-0F1D-AD05-EFA9B890D714}"/>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8" name="TextBox 26">
              <a:extLst>
                <a:ext uri="{FF2B5EF4-FFF2-40B4-BE49-F238E27FC236}">
                  <a16:creationId xmlns:a16="http://schemas.microsoft.com/office/drawing/2014/main" id="{707F3B39-0E45-EEF1-F198-DD57F494E7CB}"/>
                </a:ext>
              </a:extLst>
            </p:cNvPr>
            <p:cNvSpPr txBox="1"/>
            <p:nvPr/>
          </p:nvSpPr>
          <p:spPr>
            <a:xfrm>
              <a:off x="4956791" y="4917436"/>
              <a:ext cx="11447101" cy="730969"/>
            </a:xfrm>
            <a:prstGeom prst="rect">
              <a:avLst/>
            </a:prstGeom>
          </p:spPr>
          <p:txBody>
            <a:bodyPr wrap="square" lIns="0" tIns="0" rIns="0" bIns="0" rtlCol="0" anchor="t">
              <a:spAutoFit/>
            </a:bodyPr>
            <a:lstStyle/>
            <a:p>
              <a:pPr>
                <a:lnSpc>
                  <a:spcPts val="5713"/>
                </a:lnSpc>
              </a:pPr>
              <a:r>
                <a:rPr lang="en-US" sz="5601" dirty="0">
                  <a:solidFill>
                    <a:srgbClr val="000000"/>
                  </a:solidFill>
                  <a:latin typeface="Quicksand Bold"/>
                </a:rPr>
                <a:t>Topic 7: Non-Functional Requirements</a:t>
              </a:r>
            </a:p>
          </p:txBody>
        </p:sp>
      </p:grpSp>
      <p:pic>
        <p:nvPicPr>
          <p:cNvPr id="25" name="Picture 2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030830" y="2806684"/>
            <a:ext cx="985710" cy="646984"/>
          </a:xfrm>
          <a:prstGeom prst="rect">
            <a:avLst/>
          </a:prstGeom>
        </p:spPr>
      </p:pic>
      <p:grpSp>
        <p:nvGrpSpPr>
          <p:cNvPr id="20" name="Group 19">
            <a:extLst>
              <a:ext uri="{FF2B5EF4-FFF2-40B4-BE49-F238E27FC236}">
                <a16:creationId xmlns:a16="http://schemas.microsoft.com/office/drawing/2014/main" id="{A676F63F-DFDA-1476-C7E8-07C5783879E8}"/>
              </a:ext>
            </a:extLst>
          </p:cNvPr>
          <p:cNvGrpSpPr/>
          <p:nvPr/>
        </p:nvGrpSpPr>
        <p:grpSpPr>
          <a:xfrm>
            <a:off x="1941418" y="5509499"/>
            <a:ext cx="15925186" cy="3293677"/>
            <a:chOff x="4061093" y="4164673"/>
            <a:chExt cx="13670039" cy="3293677"/>
          </a:xfrm>
        </p:grpSpPr>
        <p:grpSp>
          <p:nvGrpSpPr>
            <p:cNvPr id="21" name="Group 19">
              <a:extLst>
                <a:ext uri="{FF2B5EF4-FFF2-40B4-BE49-F238E27FC236}">
                  <a16:creationId xmlns:a16="http://schemas.microsoft.com/office/drawing/2014/main" id="{67FED378-62C4-DE16-1917-6E0EF94016AF}"/>
                </a:ext>
              </a:extLst>
            </p:cNvPr>
            <p:cNvGrpSpPr/>
            <p:nvPr/>
          </p:nvGrpSpPr>
          <p:grpSpPr>
            <a:xfrm>
              <a:off x="4495800" y="4765785"/>
              <a:ext cx="13235332" cy="1771044"/>
              <a:chOff x="0" y="0"/>
              <a:chExt cx="2602724" cy="348275"/>
            </a:xfrm>
          </p:grpSpPr>
          <p:sp>
            <p:nvSpPr>
              <p:cNvPr id="27" name="Freeform 20">
                <a:extLst>
                  <a:ext uri="{FF2B5EF4-FFF2-40B4-BE49-F238E27FC236}">
                    <a16:creationId xmlns:a16="http://schemas.microsoft.com/office/drawing/2014/main" id="{724AF546-1825-7320-4C8C-83212367F4D5}"/>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A64B23"/>
              </a:solidFill>
            </p:spPr>
            <p:txBody>
              <a:bodyPr/>
              <a:lstStyle/>
              <a:p>
                <a:endParaRPr lang="en-GB"/>
              </a:p>
            </p:txBody>
          </p:sp>
          <p:sp>
            <p:nvSpPr>
              <p:cNvPr id="30" name="TextBox 21">
                <a:extLst>
                  <a:ext uri="{FF2B5EF4-FFF2-40B4-BE49-F238E27FC236}">
                    <a16:creationId xmlns:a16="http://schemas.microsoft.com/office/drawing/2014/main" id="{B5A8739B-C4CE-6E0E-A160-3EBBDEFB7DCA}"/>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2" name="Group 22">
              <a:extLst>
                <a:ext uri="{FF2B5EF4-FFF2-40B4-BE49-F238E27FC236}">
                  <a16:creationId xmlns:a16="http://schemas.microsoft.com/office/drawing/2014/main" id="{7C70DF83-7F96-8AC6-DE9B-12E02810007B}"/>
                </a:ext>
              </a:extLst>
            </p:cNvPr>
            <p:cNvGrpSpPr/>
            <p:nvPr/>
          </p:nvGrpSpPr>
          <p:grpSpPr>
            <a:xfrm>
              <a:off x="4061093" y="4164673"/>
              <a:ext cx="13235332" cy="3293677"/>
              <a:chOff x="0" y="-38100"/>
              <a:chExt cx="2602724" cy="647700"/>
            </a:xfrm>
          </p:grpSpPr>
          <p:sp>
            <p:nvSpPr>
              <p:cNvPr id="24" name="Freeform 23">
                <a:extLst>
                  <a:ext uri="{FF2B5EF4-FFF2-40B4-BE49-F238E27FC236}">
                    <a16:creationId xmlns:a16="http://schemas.microsoft.com/office/drawing/2014/main" id="{2A2D1C00-D5FC-9CAE-A388-1138BA54F904}"/>
                  </a:ext>
                </a:extLst>
              </p:cNvPr>
              <p:cNvSpPr/>
              <p:nvPr/>
            </p:nvSpPr>
            <p:spPr>
              <a:xfrm>
                <a:off x="0" y="0"/>
                <a:ext cx="2602724" cy="348275"/>
              </a:xfrm>
              <a:custGeom>
                <a:avLst/>
                <a:gdLst/>
                <a:ahLst/>
                <a:cxnLst/>
                <a:rect l="l" t="t" r="r" b="b"/>
                <a:pathLst>
                  <a:path w="2602724" h="348275">
                    <a:moveTo>
                      <a:pt x="203200" y="0"/>
                    </a:moveTo>
                    <a:lnTo>
                      <a:pt x="2602724" y="0"/>
                    </a:lnTo>
                    <a:lnTo>
                      <a:pt x="2399524" y="348275"/>
                    </a:lnTo>
                    <a:lnTo>
                      <a:pt x="0" y="348275"/>
                    </a:lnTo>
                    <a:lnTo>
                      <a:pt x="203200" y="0"/>
                    </a:lnTo>
                    <a:close/>
                  </a:path>
                </a:pathLst>
              </a:custGeom>
              <a:solidFill>
                <a:srgbClr val="EEB7B0"/>
              </a:solidFill>
            </p:spPr>
            <p:txBody>
              <a:bodyPr/>
              <a:lstStyle/>
              <a:p>
                <a:endParaRPr lang="en-GB"/>
              </a:p>
            </p:txBody>
          </p:sp>
          <p:sp>
            <p:nvSpPr>
              <p:cNvPr id="26" name="TextBox 24">
                <a:extLst>
                  <a:ext uri="{FF2B5EF4-FFF2-40B4-BE49-F238E27FC236}">
                    <a16:creationId xmlns:a16="http://schemas.microsoft.com/office/drawing/2014/main" id="{4FA863DF-5ABE-E4FD-CC26-298D54850BF2}"/>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3" name="TextBox 26">
              <a:extLst>
                <a:ext uri="{FF2B5EF4-FFF2-40B4-BE49-F238E27FC236}">
                  <a16:creationId xmlns:a16="http://schemas.microsoft.com/office/drawing/2014/main" id="{C282E119-F903-050D-BB73-7D28AE9360D8}"/>
                </a:ext>
              </a:extLst>
            </p:cNvPr>
            <p:cNvSpPr txBox="1"/>
            <p:nvPr/>
          </p:nvSpPr>
          <p:spPr>
            <a:xfrm>
              <a:off x="4956791" y="4917436"/>
              <a:ext cx="11447101" cy="730969"/>
            </a:xfrm>
            <a:prstGeom prst="rect">
              <a:avLst/>
            </a:prstGeom>
          </p:spPr>
          <p:txBody>
            <a:bodyPr wrap="square" lIns="0" tIns="0" rIns="0" bIns="0" rtlCol="0" anchor="t">
              <a:spAutoFit/>
            </a:bodyPr>
            <a:lstStyle/>
            <a:p>
              <a:pPr>
                <a:lnSpc>
                  <a:spcPts val="5713"/>
                </a:lnSpc>
              </a:pPr>
              <a:r>
                <a:rPr lang="en-US" sz="5601" dirty="0">
                  <a:solidFill>
                    <a:srgbClr val="000000"/>
                  </a:solidFill>
                  <a:latin typeface="Quicksand Bold"/>
                </a:rPr>
                <a:t>Topic 8: Diagrams</a:t>
              </a:r>
            </a:p>
          </p:txBody>
        </p:sp>
      </p:grpSp>
      <p:pic>
        <p:nvPicPr>
          <p:cNvPr id="31" name="Picture 25">
            <a:extLst>
              <a:ext uri="{FF2B5EF4-FFF2-40B4-BE49-F238E27FC236}">
                <a16:creationId xmlns:a16="http://schemas.microsoft.com/office/drawing/2014/main" id="{B1861DB7-42D9-DEBF-77B1-F1A1798DBC5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543305" y="5411263"/>
            <a:ext cx="985710" cy="646984"/>
          </a:xfrm>
          <a:prstGeom prst="rect">
            <a:avLst/>
          </a:prstGeom>
        </p:spPr>
      </p:pic>
    </p:spTree>
    <p:extLst>
      <p:ext uri="{BB962C8B-B14F-4D97-AF65-F5344CB8AC3E}">
        <p14:creationId xmlns:p14="http://schemas.microsoft.com/office/powerpoint/2010/main" val="182720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960120" y="3111544"/>
            <a:ext cx="4128531" cy="40639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4000" dirty="0">
                <a:solidFill>
                  <a:schemeClr val="bg1"/>
                </a:solidFill>
                <a:latin typeface="Quicksand Bold"/>
              </a:rPr>
              <a:t>Class Diagram</a:t>
            </a:r>
          </a:p>
        </p:txBody>
      </p:sp>
      <p:pic>
        <p:nvPicPr>
          <p:cNvPr id="4" name="Picture 3" descr="A screenshot of a computer&#10;&#10;Description automatically generated with medium confidence">
            <a:extLst>
              <a:ext uri="{FF2B5EF4-FFF2-40B4-BE49-F238E27FC236}">
                <a16:creationId xmlns:a16="http://schemas.microsoft.com/office/drawing/2014/main" id="{963F3F5B-3B32-CFAE-C322-F91670AE30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6709" y="1181100"/>
            <a:ext cx="13083232" cy="8420100"/>
          </a:xfrm>
          <a:prstGeom prst="rect">
            <a:avLst/>
          </a:prstGeom>
        </p:spPr>
      </p:pic>
    </p:spTree>
    <p:extLst>
      <p:ext uri="{BB962C8B-B14F-4D97-AF65-F5344CB8AC3E}">
        <p14:creationId xmlns:p14="http://schemas.microsoft.com/office/powerpoint/2010/main" val="251875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2286000" y="4035897"/>
            <a:ext cx="5359398" cy="221520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7200" dirty="0">
                <a:latin typeface="Quicksand Bold" panose="020B0604020202020204" charset="0"/>
                <a:ea typeface="+mj-ea"/>
                <a:cs typeface="+mj-cs"/>
              </a:rPr>
              <a:t>Sequence Diagram</a:t>
            </a:r>
          </a:p>
        </p:txBody>
      </p:sp>
      <p:pic>
        <p:nvPicPr>
          <p:cNvPr id="26" name="Picture 25" descr="Financial graphs on a dark display">
            <a:extLst>
              <a:ext uri="{FF2B5EF4-FFF2-40B4-BE49-F238E27FC236}">
                <a16:creationId xmlns:a16="http://schemas.microsoft.com/office/drawing/2014/main" id="{853C3826-CA15-D980-E250-DF5AE3BF01CB}"/>
              </a:ext>
            </a:extLst>
          </p:cNvPr>
          <p:cNvPicPr>
            <a:picLocks noChangeAspect="1"/>
          </p:cNvPicPr>
          <p:nvPr/>
        </p:nvPicPr>
        <p:blipFill rotWithShape="1">
          <a:blip r:embed="rId2"/>
          <a:srcRect l="19925" r="25733"/>
          <a:stretch/>
        </p:blipFill>
        <p:spPr>
          <a:xfrm>
            <a:off x="9343822"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9059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diagram, parallel, line&#10;&#10;Description automatically generated">
            <a:extLst>
              <a:ext uri="{FF2B5EF4-FFF2-40B4-BE49-F238E27FC236}">
                <a16:creationId xmlns:a16="http://schemas.microsoft.com/office/drawing/2014/main" id="{05201CA4-9B25-992A-C302-47A8E621EDCF}"/>
              </a:ext>
            </a:extLst>
          </p:cNvPr>
          <p:cNvPicPr>
            <a:picLocks noChangeAspect="1"/>
          </p:cNvPicPr>
          <p:nvPr/>
        </p:nvPicPr>
        <p:blipFill rotWithShape="1">
          <a:blip r:embed="rId2">
            <a:extLst>
              <a:ext uri="{28A0092B-C50C-407E-A947-70E740481C1C}">
                <a14:useLocalDpi xmlns:a14="http://schemas.microsoft.com/office/drawing/2010/main" val="0"/>
              </a:ext>
            </a:extLst>
          </a:blip>
          <a:srcRect r="10341"/>
          <a:stretch/>
        </p:blipFill>
        <p:spPr>
          <a:xfrm>
            <a:off x="5334000" y="90090"/>
            <a:ext cx="12115800" cy="9930210"/>
          </a:xfrm>
          <a:prstGeom prst="rect">
            <a:avLst/>
          </a:prstGeom>
        </p:spPr>
      </p:pic>
      <p:sp>
        <p:nvSpPr>
          <p:cNvPr id="3" name="Subtitle 2">
            <a:extLst>
              <a:ext uri="{FF2B5EF4-FFF2-40B4-BE49-F238E27FC236}">
                <a16:creationId xmlns:a16="http://schemas.microsoft.com/office/drawing/2014/main" id="{C282BAA3-2EE0-99B1-B8B8-46A0AF903D16}"/>
              </a:ext>
            </a:extLst>
          </p:cNvPr>
          <p:cNvSpPr txBox="1">
            <a:spLocks/>
          </p:cNvSpPr>
          <p:nvPr/>
        </p:nvSpPr>
        <p:spPr>
          <a:xfrm>
            <a:off x="533400" y="5055195"/>
            <a:ext cx="4191000"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1. Customer</a:t>
            </a:r>
          </a:p>
        </p:txBody>
      </p:sp>
    </p:spTree>
    <p:extLst>
      <p:ext uri="{BB962C8B-B14F-4D97-AF65-F5344CB8AC3E}">
        <p14:creationId xmlns:p14="http://schemas.microsoft.com/office/powerpoint/2010/main" val="303856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82BAA3-2EE0-99B1-B8B8-46A0AF903D16}"/>
              </a:ext>
            </a:extLst>
          </p:cNvPr>
          <p:cNvSpPr txBox="1">
            <a:spLocks/>
          </p:cNvSpPr>
          <p:nvPr/>
        </p:nvSpPr>
        <p:spPr>
          <a:xfrm>
            <a:off x="609600" y="5143500"/>
            <a:ext cx="3200400"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2. Chef</a:t>
            </a:r>
          </a:p>
        </p:txBody>
      </p:sp>
      <p:pic>
        <p:nvPicPr>
          <p:cNvPr id="2" name="Content Placeholder 4" descr="A picture containing text, diagram, parallel, number&#10;&#10;Description automatically generated">
            <a:extLst>
              <a:ext uri="{FF2B5EF4-FFF2-40B4-BE49-F238E27FC236}">
                <a16:creationId xmlns:a16="http://schemas.microsoft.com/office/drawing/2014/main" id="{F4397D9D-F3B3-DF45-D3C5-5FBE630D2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11518"/>
            <a:ext cx="12573000" cy="9863963"/>
          </a:xfrm>
          <a:prstGeom prst="rect">
            <a:avLst/>
          </a:prstGeom>
        </p:spPr>
      </p:pic>
    </p:spTree>
    <p:extLst>
      <p:ext uri="{BB962C8B-B14F-4D97-AF65-F5344CB8AC3E}">
        <p14:creationId xmlns:p14="http://schemas.microsoft.com/office/powerpoint/2010/main" val="421156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82BAA3-2EE0-99B1-B8B8-46A0AF903D16}"/>
              </a:ext>
            </a:extLst>
          </p:cNvPr>
          <p:cNvSpPr txBox="1">
            <a:spLocks/>
          </p:cNvSpPr>
          <p:nvPr/>
        </p:nvSpPr>
        <p:spPr>
          <a:xfrm>
            <a:off x="685800" y="5138530"/>
            <a:ext cx="3352800"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3. Cashier</a:t>
            </a:r>
          </a:p>
        </p:txBody>
      </p:sp>
      <p:pic>
        <p:nvPicPr>
          <p:cNvPr id="4" name="Picture 3" descr="A picture containing text, diagram, screenshot, parallel&#10;&#10;Description automatically generated">
            <a:extLst>
              <a:ext uri="{FF2B5EF4-FFF2-40B4-BE49-F238E27FC236}">
                <a16:creationId xmlns:a16="http://schemas.microsoft.com/office/drawing/2014/main" id="{E330DAC4-733D-56E2-142A-8A4D64DBD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20492"/>
            <a:ext cx="10353940" cy="10092227"/>
          </a:xfrm>
          <a:prstGeom prst="rect">
            <a:avLst/>
          </a:prstGeom>
        </p:spPr>
      </p:pic>
    </p:spTree>
    <p:extLst>
      <p:ext uri="{BB962C8B-B14F-4D97-AF65-F5344CB8AC3E}">
        <p14:creationId xmlns:p14="http://schemas.microsoft.com/office/powerpoint/2010/main" val="94065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6"/>
          <p:cNvSpPr txBox="1"/>
          <p:nvPr/>
        </p:nvSpPr>
        <p:spPr>
          <a:xfrm>
            <a:off x="914400" y="4189879"/>
            <a:ext cx="4039140" cy="1907241"/>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6600" dirty="0">
                <a:solidFill>
                  <a:schemeClr val="bg1"/>
                </a:solidFill>
                <a:latin typeface="Quicksand Bold"/>
              </a:rPr>
              <a:t>Activity Diagram</a:t>
            </a:r>
          </a:p>
        </p:txBody>
      </p:sp>
      <p:pic>
        <p:nvPicPr>
          <p:cNvPr id="2" name="Picture 1" descr="A picture containing diagram, sketch, plan, text&#10;&#10;Description automatically generated">
            <a:extLst>
              <a:ext uri="{FF2B5EF4-FFF2-40B4-BE49-F238E27FC236}">
                <a16:creationId xmlns:a16="http://schemas.microsoft.com/office/drawing/2014/main" id="{3CDA1F68-22E3-20C0-83CB-6EF8C14D5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15835"/>
            <a:ext cx="8534400" cy="10287000"/>
          </a:xfrm>
          <a:prstGeom prst="rect">
            <a:avLst/>
          </a:prstGeom>
        </p:spPr>
      </p:pic>
    </p:spTree>
    <p:extLst>
      <p:ext uri="{BB962C8B-B14F-4D97-AF65-F5344CB8AC3E}">
        <p14:creationId xmlns:p14="http://schemas.microsoft.com/office/powerpoint/2010/main" val="261113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6000" dirty="0">
                <a:solidFill>
                  <a:schemeClr val="bg1"/>
                </a:solidFill>
                <a:latin typeface="Quicksand Bold"/>
              </a:rPr>
              <a:t>Use Case</a:t>
            </a:r>
          </a:p>
        </p:txBody>
      </p:sp>
      <p:pic>
        <p:nvPicPr>
          <p:cNvPr id="3" name="Picture 2" descr="A diagram of a restaurant management system&#10;&#10;Description automatically generated with medium confidence">
            <a:extLst>
              <a:ext uri="{FF2B5EF4-FFF2-40B4-BE49-F238E27FC236}">
                <a16:creationId xmlns:a16="http://schemas.microsoft.com/office/drawing/2014/main" id="{9790E319-8245-1314-90E8-070324846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901" y="0"/>
            <a:ext cx="11332899" cy="10287000"/>
          </a:xfrm>
          <a:prstGeom prst="rect">
            <a:avLst/>
          </a:prstGeom>
        </p:spPr>
      </p:pic>
    </p:spTree>
    <p:extLst>
      <p:ext uri="{BB962C8B-B14F-4D97-AF65-F5344CB8AC3E}">
        <p14:creationId xmlns:p14="http://schemas.microsoft.com/office/powerpoint/2010/main" val="46658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72A2F-840D-5257-9D22-07A3A4BDC066}"/>
              </a:ext>
            </a:extLst>
          </p:cNvPr>
          <p:cNvSpPr>
            <a:spLocks noGrp="1"/>
          </p:cNvSpPr>
          <p:nvPr>
            <p:ph type="ctrTitle"/>
          </p:nvPr>
        </p:nvSpPr>
        <p:spPr>
          <a:xfrm>
            <a:off x="1905000" y="3426297"/>
            <a:ext cx="5816598" cy="3434406"/>
          </a:xfrm>
        </p:spPr>
        <p:txBody>
          <a:bodyPr vert="horz" lIns="91440" tIns="45720" rIns="91440" bIns="45720" rtlCol="0">
            <a:normAutofit/>
          </a:bodyPr>
          <a:lstStyle/>
          <a:p>
            <a:r>
              <a:rPr lang="en-US" sz="8800" dirty="0">
                <a:latin typeface="Quicksand Bold"/>
                <a:ea typeface="+mn-ea"/>
                <a:cs typeface="+mn-cs"/>
              </a:rPr>
              <a:t>Detailed</a:t>
            </a:r>
            <a:br>
              <a:rPr lang="en-US" sz="8800" dirty="0">
                <a:latin typeface="Quicksand Bold"/>
                <a:ea typeface="+mn-ea"/>
                <a:cs typeface="+mn-cs"/>
              </a:rPr>
            </a:br>
            <a:r>
              <a:rPr lang="en-US" sz="8800" dirty="0">
                <a:latin typeface="Quicksand Bold"/>
                <a:ea typeface="+mn-ea"/>
                <a:cs typeface="+mn-cs"/>
              </a:rPr>
              <a:t>Use case</a:t>
            </a:r>
          </a:p>
        </p:txBody>
      </p:sp>
      <p:pic>
        <p:nvPicPr>
          <p:cNvPr id="30" name="Picture 20">
            <a:extLst>
              <a:ext uri="{FF2B5EF4-FFF2-40B4-BE49-F238E27FC236}">
                <a16:creationId xmlns:a16="http://schemas.microsoft.com/office/drawing/2014/main" id="{D2C7413F-5508-6D81-9EFE-9020A94E00F3}"/>
              </a:ext>
            </a:extLst>
          </p:cNvPr>
          <p:cNvPicPr>
            <a:picLocks noChangeAspect="1"/>
          </p:cNvPicPr>
          <p:nvPr/>
        </p:nvPicPr>
        <p:blipFill rotWithShape="1">
          <a:blip r:embed="rId2"/>
          <a:srcRect r="13052" b="-2"/>
          <a:stretch/>
        </p:blipFill>
        <p:spPr>
          <a:xfrm>
            <a:off x="9343822"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2206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3A10B47-EB45-E25F-5F4E-6582C7CC6259}"/>
              </a:ext>
            </a:extLst>
          </p:cNvPr>
          <p:cNvSpPr>
            <a:spLocks noGrp="1"/>
          </p:cNvSpPr>
          <p:nvPr>
            <p:ph type="subTitle" idx="1"/>
          </p:nvPr>
        </p:nvSpPr>
        <p:spPr>
          <a:xfrm>
            <a:off x="1445965" y="4584155"/>
            <a:ext cx="3850002" cy="843526"/>
          </a:xfrm>
        </p:spPr>
        <p:txBody>
          <a:bodyPr vert="horz" lIns="91440" tIns="45720" rIns="91440" bIns="45720" rtlCol="0" anchor="b">
            <a:noAutofit/>
          </a:bodyPr>
          <a:lstStyle/>
          <a:p>
            <a:pPr algn="l">
              <a:lnSpc>
                <a:spcPct val="90000"/>
              </a:lnSpc>
              <a:spcBef>
                <a:spcPts val="1000"/>
              </a:spcBef>
            </a:pPr>
            <a:r>
              <a:rPr lang="en-US" sz="5400" b="1" dirty="0"/>
              <a:t>1. Customer</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restaurant system&#10;&#10;Description automatically generated with medium confidence">
            <a:extLst>
              <a:ext uri="{FF2B5EF4-FFF2-40B4-BE49-F238E27FC236}">
                <a16:creationId xmlns:a16="http://schemas.microsoft.com/office/drawing/2014/main" id="{CE56B8C7-93C5-2239-3768-85DCB7C56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252" y="691461"/>
            <a:ext cx="7751363" cy="8956079"/>
          </a:xfrm>
          <a:prstGeom prst="rect">
            <a:avLst/>
          </a:prstGeom>
        </p:spPr>
      </p:pic>
    </p:spTree>
    <p:extLst>
      <p:ext uri="{BB962C8B-B14F-4D97-AF65-F5344CB8AC3E}">
        <p14:creationId xmlns:p14="http://schemas.microsoft.com/office/powerpoint/2010/main" val="36634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C2F50907-3B8F-12C7-E8AE-2ABB3F8515B1}"/>
              </a:ext>
            </a:extLst>
          </p:cNvPr>
          <p:cNvSpPr txBox="1">
            <a:spLocks/>
          </p:cNvSpPr>
          <p:nvPr/>
        </p:nvSpPr>
        <p:spPr>
          <a:xfrm>
            <a:off x="1445964" y="4584155"/>
            <a:ext cx="3392219"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2. Waiter</a:t>
            </a:r>
            <a:endParaRPr lang="en-US" sz="5400" b="1" dirty="0"/>
          </a:p>
        </p:txBody>
      </p:sp>
      <p:pic>
        <p:nvPicPr>
          <p:cNvPr id="2" name="Content Placeholder 4" descr="A diagram of a restaurant&#10;&#10;Description automatically generated">
            <a:extLst>
              <a:ext uri="{FF2B5EF4-FFF2-40B4-BE49-F238E27FC236}">
                <a16:creationId xmlns:a16="http://schemas.microsoft.com/office/drawing/2014/main" id="{0F6EE7A0-9963-08CB-F869-8A0AED4812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2215" y="673554"/>
            <a:ext cx="7228988" cy="8736151"/>
          </a:xfrm>
        </p:spPr>
      </p:pic>
    </p:spTree>
    <p:extLst>
      <p:ext uri="{BB962C8B-B14F-4D97-AF65-F5344CB8AC3E}">
        <p14:creationId xmlns:p14="http://schemas.microsoft.com/office/powerpoint/2010/main" val="58588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59891"/>
            <a:ext cx="16230600" cy="6498409"/>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rot="3067879">
            <a:off x="15046306" y="7691060"/>
            <a:ext cx="2484075" cy="3134480"/>
          </a:xfrm>
          <a:prstGeom prst="rect">
            <a:avLst/>
          </a:prstGeom>
        </p:spPr>
      </p:pic>
      <p:pic>
        <p:nvPicPr>
          <p:cNvPr id="6" name="Picture 6"/>
          <p:cNvPicPr>
            <a:picLocks noChangeAspect="1"/>
          </p:cNvPicPr>
          <p:nvPr/>
        </p:nvPicPr>
        <p:blipFill>
          <a:blip r:embed="rId3"/>
          <a:srcRect/>
          <a:stretch>
            <a:fillRect/>
          </a:stretch>
        </p:blipFill>
        <p:spPr>
          <a:xfrm rot="-4063775">
            <a:off x="729149" y="2068980"/>
            <a:ext cx="1806132" cy="193427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53239" y="-1001116"/>
            <a:ext cx="6012122" cy="202981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650" y="-2388553"/>
            <a:ext cx="4030989" cy="4114800"/>
          </a:xfrm>
          <a:prstGeom prst="rect">
            <a:avLst/>
          </a:prstGeom>
        </p:spPr>
      </p:pic>
      <p:sp>
        <p:nvSpPr>
          <p:cNvPr id="9" name="TextBox 9"/>
          <p:cNvSpPr txBox="1"/>
          <p:nvPr/>
        </p:nvSpPr>
        <p:spPr>
          <a:xfrm>
            <a:off x="2157271" y="4001452"/>
            <a:ext cx="14131072" cy="4438907"/>
          </a:xfrm>
          <a:prstGeom prst="rect">
            <a:avLst/>
          </a:prstGeom>
        </p:spPr>
        <p:txBody>
          <a:bodyPr lIns="0" tIns="0" rIns="0" bIns="0" rtlCol="0" anchor="t">
            <a:spAutoFit/>
          </a:bodyPr>
          <a:lstStyle/>
          <a:p>
            <a:pPr algn="just">
              <a:lnSpc>
                <a:spcPts val="5040"/>
              </a:lnSpc>
            </a:pPr>
            <a:r>
              <a:rPr lang="en-US" sz="3600" dirty="0">
                <a:solidFill>
                  <a:srgbClr val="000000"/>
                </a:solidFill>
                <a:latin typeface="Quicksand Bold"/>
              </a:rPr>
              <a:t>The restaurant’s problem is handling customers and managing employees manually or by using old, ineffective system. It costs money, effort &amp; time. Decrease in customer satisfaction and in tracking employees effectively. Our system is intended to assist customers to choose &amp; order their preferred Spanish meal, assist the kitchen staff to track customers’ orders fast and in-order, assist the owner to monitor his restaurant accurately.</a:t>
            </a:r>
          </a:p>
        </p:txBody>
      </p:sp>
      <p:sp>
        <p:nvSpPr>
          <p:cNvPr id="10" name="TextBox 10"/>
          <p:cNvSpPr txBox="1"/>
          <p:nvPr/>
        </p:nvSpPr>
        <p:spPr>
          <a:xfrm>
            <a:off x="2869454" y="1333500"/>
            <a:ext cx="12777928"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a:rPr>
              <a:t>Problem Statement </a:t>
            </a:r>
          </a:p>
        </p:txBody>
      </p:sp>
      <p:sp>
        <p:nvSpPr>
          <p:cNvPr id="11" name="TextBox 6">
            <a:extLst>
              <a:ext uri="{FF2B5EF4-FFF2-40B4-BE49-F238E27FC236}">
                <a16:creationId xmlns:a16="http://schemas.microsoft.com/office/drawing/2014/main" id="{87FB9B6D-B9D8-6CFF-E1AD-0798EAF76B1E}"/>
              </a:ext>
            </a:extLst>
          </p:cNvPr>
          <p:cNvSpPr txBox="1"/>
          <p:nvPr/>
        </p:nvSpPr>
        <p:spPr>
          <a:xfrm>
            <a:off x="8648699" y="38100"/>
            <a:ext cx="990601" cy="1354217"/>
          </a:xfrm>
          <a:prstGeom prst="rect">
            <a:avLst/>
          </a:prstGeom>
        </p:spPr>
        <p:txBody>
          <a:bodyPr wrap="square" lIns="0" tIns="0" rIns="0" bIns="0" rtlCol="0" anchor="t">
            <a:spAutoFit/>
          </a:bodyPr>
          <a:lstStyle/>
          <a:p>
            <a:pPr algn="ctr"/>
            <a:r>
              <a:rPr lang="en-US" sz="8800" dirty="0">
                <a:solidFill>
                  <a:srgbClr val="000000"/>
                </a:solidFill>
                <a:latin typeface="Quicksand Bold"/>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68E6A48-E302-6065-050D-5128B5B67177}"/>
              </a:ext>
            </a:extLst>
          </p:cNvPr>
          <p:cNvSpPr txBox="1">
            <a:spLocks/>
          </p:cNvSpPr>
          <p:nvPr/>
        </p:nvSpPr>
        <p:spPr>
          <a:xfrm>
            <a:off x="1445964" y="4584155"/>
            <a:ext cx="3392219"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3. Chef</a:t>
            </a:r>
            <a:endParaRPr lang="en-US" sz="5400" b="1" dirty="0"/>
          </a:p>
        </p:txBody>
      </p:sp>
      <p:pic>
        <p:nvPicPr>
          <p:cNvPr id="2" name="Picture 1" descr="A diagram of a restaurant&#10;&#10;Description automatically generated with medium confidence">
            <a:extLst>
              <a:ext uri="{FF2B5EF4-FFF2-40B4-BE49-F238E27FC236}">
                <a16:creationId xmlns:a16="http://schemas.microsoft.com/office/drawing/2014/main" id="{8C90FD4F-1FF4-179F-F39E-1CDCF8078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7336" y="1485900"/>
            <a:ext cx="8591550" cy="6686550"/>
          </a:xfrm>
          <a:prstGeom prst="rect">
            <a:avLst/>
          </a:prstGeom>
        </p:spPr>
      </p:pic>
    </p:spTree>
    <p:extLst>
      <p:ext uri="{BB962C8B-B14F-4D97-AF65-F5344CB8AC3E}">
        <p14:creationId xmlns:p14="http://schemas.microsoft.com/office/powerpoint/2010/main" val="177339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13A79DB1-203E-57D9-D30B-9BB73D1670AB}"/>
              </a:ext>
            </a:extLst>
          </p:cNvPr>
          <p:cNvSpPr txBox="1">
            <a:spLocks/>
          </p:cNvSpPr>
          <p:nvPr/>
        </p:nvSpPr>
        <p:spPr>
          <a:xfrm>
            <a:off x="1445964" y="4584155"/>
            <a:ext cx="3392219"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4. Cashier</a:t>
            </a:r>
            <a:endParaRPr lang="en-US" sz="5400" b="1" dirty="0"/>
          </a:p>
        </p:txBody>
      </p:sp>
      <p:pic>
        <p:nvPicPr>
          <p:cNvPr id="2" name="Content Placeholder 4" descr="A diagram of a restaurant system&#10;&#10;Description automatically generated with low confidence">
            <a:extLst>
              <a:ext uri="{FF2B5EF4-FFF2-40B4-BE49-F238E27FC236}">
                <a16:creationId xmlns:a16="http://schemas.microsoft.com/office/drawing/2014/main" id="{40E3C7C0-A113-3B39-736D-9AB74974F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252" y="810735"/>
            <a:ext cx="8073147" cy="8534471"/>
          </a:xfrm>
          <a:prstGeom prst="rect">
            <a:avLst/>
          </a:prstGeom>
        </p:spPr>
      </p:pic>
    </p:spTree>
    <p:extLst>
      <p:ext uri="{BB962C8B-B14F-4D97-AF65-F5344CB8AC3E}">
        <p14:creationId xmlns:p14="http://schemas.microsoft.com/office/powerpoint/2010/main" val="220105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701E1966-37C3-9245-F173-CC613C2078ED}"/>
              </a:ext>
            </a:extLst>
          </p:cNvPr>
          <p:cNvSpPr txBox="1">
            <a:spLocks/>
          </p:cNvSpPr>
          <p:nvPr/>
        </p:nvSpPr>
        <p:spPr>
          <a:xfrm>
            <a:off x="1445964" y="4584155"/>
            <a:ext cx="3659436" cy="843526"/>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000"/>
              </a:spcBef>
              <a:buNone/>
            </a:pPr>
            <a:r>
              <a:rPr lang="en-US" sz="5400" b="1" dirty="0">
                <a:solidFill>
                  <a:schemeClr val="tx1">
                    <a:tint val="75000"/>
                  </a:schemeClr>
                </a:solidFill>
              </a:rPr>
              <a:t>5. Manager</a:t>
            </a:r>
            <a:endParaRPr lang="en-US" sz="5400" b="1" dirty="0"/>
          </a:p>
        </p:txBody>
      </p:sp>
      <p:pic>
        <p:nvPicPr>
          <p:cNvPr id="2" name="Content Placeholder 4" descr="A diagram of a restaurant system&#10;&#10;Description automatically generated with medium confidence">
            <a:extLst>
              <a:ext uri="{FF2B5EF4-FFF2-40B4-BE49-F238E27FC236}">
                <a16:creationId xmlns:a16="http://schemas.microsoft.com/office/drawing/2014/main" id="{6915909A-2CDE-A64A-371E-C660C1885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465" y="709772"/>
            <a:ext cx="8240667" cy="8945888"/>
          </a:xfrm>
          <a:prstGeom prst="rect">
            <a:avLst/>
          </a:prstGeom>
        </p:spPr>
      </p:pic>
    </p:spTree>
    <p:extLst>
      <p:ext uri="{BB962C8B-B14F-4D97-AF65-F5344CB8AC3E}">
        <p14:creationId xmlns:p14="http://schemas.microsoft.com/office/powerpoint/2010/main" val="150159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10" name="Picture 9" descr="A black text on a white background&#10;&#10;Description automatically generated with medium confidence">
            <a:extLst>
              <a:ext uri="{FF2B5EF4-FFF2-40B4-BE49-F238E27FC236}">
                <a16:creationId xmlns:a16="http://schemas.microsoft.com/office/drawing/2014/main" id="{31DE7B4E-8BE4-89BD-311E-D03C49075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615" y="3400454"/>
            <a:ext cx="8139773" cy="38334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2"/>
          <p:cNvPicPr>
            <a:picLocks noChangeAspect="1"/>
          </p:cNvPicPr>
          <p:nvPr/>
        </p:nvPicPr>
        <p:blipFill>
          <a:blip r:embed="rId3">
            <a:alphaModFix amt="1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16319" y="0"/>
            <a:ext cx="10602160" cy="1060216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475691">
            <a:off x="12020804" y="4829449"/>
            <a:ext cx="1932233" cy="1939285"/>
          </a:xfrm>
          <a:prstGeom prst="rect">
            <a:avLst/>
          </a:prstGeom>
        </p:spPr>
      </p:pic>
      <p:pic>
        <p:nvPicPr>
          <p:cNvPr id="5" name="Picture 5"/>
          <p:cNvPicPr>
            <a:picLocks noChangeAspect="1"/>
          </p:cNvPicPr>
          <p:nvPr/>
        </p:nvPicPr>
        <p:blipFill>
          <a:blip r:embed="rId7"/>
          <a:srcRect/>
          <a:stretch>
            <a:fillRect/>
          </a:stretch>
        </p:blipFill>
        <p:spPr>
          <a:xfrm>
            <a:off x="246596" y="0"/>
            <a:ext cx="782104" cy="3400454"/>
          </a:xfrm>
          <a:prstGeom prst="rect">
            <a:avLst/>
          </a:prstGeom>
        </p:spPr>
      </p:pic>
      <p:pic>
        <p:nvPicPr>
          <p:cNvPr id="6" name="Picture 6"/>
          <p:cNvPicPr>
            <a:picLocks noChangeAspect="1"/>
          </p:cNvPicPr>
          <p:nvPr/>
        </p:nvPicPr>
        <p:blipFill>
          <a:blip r:embed="rId3">
            <a:alphaModFix amt="1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02406" y="0"/>
            <a:ext cx="10602160" cy="1060216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0666" y="7574008"/>
            <a:ext cx="2658732" cy="2712992"/>
          </a:xfrm>
          <a:prstGeom prst="rect">
            <a:avLst/>
          </a:prstGeom>
        </p:spPr>
      </p:pic>
      <p:pic>
        <p:nvPicPr>
          <p:cNvPr id="8" name="Picture 8"/>
          <p:cNvPicPr>
            <a:picLocks noChangeAspect="1"/>
          </p:cNvPicPr>
          <p:nvPr/>
        </p:nvPicPr>
        <p:blipFill>
          <a:blip r:embed="rId10"/>
          <a:srcRect/>
          <a:stretch>
            <a:fillRect/>
          </a:stretch>
        </p:blipFill>
        <p:spPr>
          <a:xfrm>
            <a:off x="15416962" y="-714612"/>
            <a:ext cx="3684676" cy="3486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000" y="-2556704"/>
            <a:ext cx="19461855" cy="789089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88244" y="5452950"/>
            <a:ext cx="6553199" cy="2862780"/>
          </a:xfrm>
          <a:prstGeom prst="rect">
            <a:avLst/>
          </a:prstGeom>
        </p:spPr>
      </p:pic>
      <p:sp>
        <p:nvSpPr>
          <p:cNvPr id="4" name="TextBox 4"/>
          <p:cNvSpPr txBox="1"/>
          <p:nvPr/>
        </p:nvSpPr>
        <p:spPr>
          <a:xfrm>
            <a:off x="4249950" y="1388745"/>
            <a:ext cx="10633623" cy="152772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Paytone One Bold"/>
              </a:rPr>
              <a:t>Problem Analysis</a:t>
            </a:r>
          </a:p>
        </p:txBody>
      </p:sp>
      <p:sp>
        <p:nvSpPr>
          <p:cNvPr id="5" name="TextBox 5"/>
          <p:cNvSpPr txBox="1"/>
          <p:nvPr/>
        </p:nvSpPr>
        <p:spPr>
          <a:xfrm>
            <a:off x="3924020" y="5903935"/>
            <a:ext cx="3837456" cy="426079"/>
          </a:xfrm>
          <a:prstGeom prst="rect">
            <a:avLst/>
          </a:prstGeom>
        </p:spPr>
        <p:txBody>
          <a:bodyPr wrap="square" lIns="0" tIns="0" rIns="0" bIns="0" rtlCol="0" anchor="t">
            <a:spAutoFit/>
          </a:bodyPr>
          <a:lstStyle/>
          <a:p>
            <a:pPr>
              <a:lnSpc>
                <a:spcPts val="3631"/>
              </a:lnSpc>
            </a:pPr>
            <a:r>
              <a:rPr lang="en-CA" sz="2593" dirty="0">
                <a:solidFill>
                  <a:srgbClr val="000000"/>
                </a:solidFill>
                <a:latin typeface="Quicksand Bold"/>
              </a:rPr>
              <a:t>Culture Differentiation</a:t>
            </a:r>
            <a:endParaRPr lang="en-US" sz="2593" dirty="0">
              <a:solidFill>
                <a:srgbClr val="000000"/>
              </a:solidFill>
              <a:latin typeface="Quicksand Bold"/>
            </a:endParaRPr>
          </a:p>
        </p:txBody>
      </p:sp>
      <p:sp>
        <p:nvSpPr>
          <p:cNvPr id="6" name="TextBox 6"/>
          <p:cNvSpPr txBox="1"/>
          <p:nvPr/>
        </p:nvSpPr>
        <p:spPr>
          <a:xfrm>
            <a:off x="3988907" y="7455828"/>
            <a:ext cx="3449068" cy="399020"/>
          </a:xfrm>
          <a:prstGeom prst="rect">
            <a:avLst/>
          </a:prstGeom>
        </p:spPr>
        <p:txBody>
          <a:bodyPr wrap="square" lIns="0" tIns="0" rIns="0" bIns="0" rtlCol="0" anchor="t">
            <a:spAutoFit/>
          </a:bodyPr>
          <a:lstStyle/>
          <a:p>
            <a:r>
              <a:rPr lang="en-CA" sz="2593" dirty="0">
                <a:solidFill>
                  <a:srgbClr val="000000"/>
                </a:solidFill>
                <a:latin typeface="Quicksand Bold"/>
              </a:rPr>
              <a:t>Customer Retention</a:t>
            </a:r>
          </a:p>
        </p:txBody>
      </p:sp>
      <p:sp>
        <p:nvSpPr>
          <p:cNvPr id="7" name="TextBox 7"/>
          <p:cNvSpPr txBox="1"/>
          <p:nvPr/>
        </p:nvSpPr>
        <p:spPr>
          <a:xfrm>
            <a:off x="2610106" y="5051062"/>
            <a:ext cx="954157" cy="1427891"/>
          </a:xfrm>
          <a:prstGeom prst="rect">
            <a:avLst/>
          </a:prstGeom>
        </p:spPr>
        <p:txBody>
          <a:bodyPr wrap="square" lIns="0" tIns="0" rIns="0" bIns="0" rtlCol="0" anchor="t">
            <a:spAutoFit/>
          </a:bodyPr>
          <a:lstStyle/>
          <a:p>
            <a:pPr algn="ctr">
              <a:lnSpc>
                <a:spcPts val="12880"/>
              </a:lnSpc>
            </a:pPr>
            <a:r>
              <a:rPr lang="en-US" sz="4400" dirty="0">
                <a:solidFill>
                  <a:srgbClr val="000000"/>
                </a:solidFill>
                <a:latin typeface="Paytone One Bold"/>
              </a:rPr>
              <a:t>1</a:t>
            </a:r>
          </a:p>
        </p:txBody>
      </p:sp>
      <p:sp>
        <p:nvSpPr>
          <p:cNvPr id="8" name="TextBox 8"/>
          <p:cNvSpPr txBox="1"/>
          <p:nvPr/>
        </p:nvSpPr>
        <p:spPr>
          <a:xfrm>
            <a:off x="2582418" y="6652047"/>
            <a:ext cx="1046732" cy="1378006"/>
          </a:xfrm>
          <a:prstGeom prst="rect">
            <a:avLst/>
          </a:prstGeom>
        </p:spPr>
        <p:txBody>
          <a:bodyPr wrap="square" lIns="0" tIns="0" rIns="0" bIns="0" rtlCol="0" anchor="t">
            <a:spAutoFit/>
          </a:bodyPr>
          <a:lstStyle/>
          <a:p>
            <a:pPr algn="ctr">
              <a:lnSpc>
                <a:spcPts val="12880"/>
              </a:lnSpc>
            </a:pPr>
            <a:r>
              <a:rPr lang="en-US" sz="4400" dirty="0">
                <a:solidFill>
                  <a:srgbClr val="000000"/>
                </a:solidFill>
                <a:latin typeface="Paytone One Bold"/>
              </a:rPr>
              <a:t>2</a:t>
            </a:r>
          </a:p>
        </p:txBody>
      </p:sp>
      <p:pic>
        <p:nvPicPr>
          <p:cNvPr id="11" name="Picture 3">
            <a:extLst>
              <a:ext uri="{FF2B5EF4-FFF2-40B4-BE49-F238E27FC236}">
                <a16:creationId xmlns:a16="http://schemas.microsoft.com/office/drawing/2014/main" id="{FF7277A2-2684-97BE-1BE8-CD96B6C5DF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1200" y="5518258"/>
            <a:ext cx="6553200" cy="2862780"/>
          </a:xfrm>
          <a:prstGeom prst="rect">
            <a:avLst/>
          </a:prstGeom>
        </p:spPr>
      </p:pic>
      <p:sp>
        <p:nvSpPr>
          <p:cNvPr id="28" name="TextBox 27">
            <a:extLst>
              <a:ext uri="{FF2B5EF4-FFF2-40B4-BE49-F238E27FC236}">
                <a16:creationId xmlns:a16="http://schemas.microsoft.com/office/drawing/2014/main" id="{DABB1AD0-1203-AC89-ADC0-6B6CBAC69CD1}"/>
              </a:ext>
            </a:extLst>
          </p:cNvPr>
          <p:cNvSpPr txBox="1"/>
          <p:nvPr/>
        </p:nvSpPr>
        <p:spPr>
          <a:xfrm>
            <a:off x="10774471" y="5905500"/>
            <a:ext cx="4121425" cy="491353"/>
          </a:xfrm>
          <a:prstGeom prst="rect">
            <a:avLst/>
          </a:prstGeom>
          <a:noFill/>
        </p:spPr>
        <p:txBody>
          <a:bodyPr wrap="square">
            <a:spAutoFit/>
          </a:bodyPr>
          <a:lstStyle/>
          <a:p>
            <a:r>
              <a:rPr lang="en-CA" sz="2593" dirty="0">
                <a:solidFill>
                  <a:srgbClr val="000000"/>
                </a:solidFill>
                <a:latin typeface="Quicksand Bold"/>
              </a:rPr>
              <a:t>Inventory Wastage</a:t>
            </a:r>
          </a:p>
        </p:txBody>
      </p:sp>
      <p:sp>
        <p:nvSpPr>
          <p:cNvPr id="30" name="TextBox 29">
            <a:extLst>
              <a:ext uri="{FF2B5EF4-FFF2-40B4-BE49-F238E27FC236}">
                <a16:creationId xmlns:a16="http://schemas.microsoft.com/office/drawing/2014/main" id="{6B139229-9E43-323C-811C-4029C91D364F}"/>
              </a:ext>
            </a:extLst>
          </p:cNvPr>
          <p:cNvSpPr txBox="1"/>
          <p:nvPr/>
        </p:nvSpPr>
        <p:spPr>
          <a:xfrm>
            <a:off x="10774471" y="7471653"/>
            <a:ext cx="5434884" cy="523220"/>
          </a:xfrm>
          <a:prstGeom prst="rect">
            <a:avLst/>
          </a:prstGeom>
          <a:noFill/>
        </p:spPr>
        <p:txBody>
          <a:bodyPr wrap="square">
            <a:spAutoFit/>
          </a:bodyPr>
          <a:lstStyle/>
          <a:p>
            <a:r>
              <a:rPr lang="en-CA" sz="2800" dirty="0">
                <a:solidFill>
                  <a:srgbClr val="000000"/>
                </a:solidFill>
                <a:latin typeface="Quicksand Bold"/>
              </a:rPr>
              <a:t>Improper Branch</a:t>
            </a:r>
            <a:r>
              <a:rPr lang="en-CA" sz="2593" dirty="0">
                <a:solidFill>
                  <a:srgbClr val="000000"/>
                </a:solidFill>
                <a:latin typeface="Quicksand Bold"/>
              </a:rPr>
              <a:t> Management</a:t>
            </a:r>
          </a:p>
        </p:txBody>
      </p:sp>
      <p:pic>
        <p:nvPicPr>
          <p:cNvPr id="40" name="Picture 3">
            <a:extLst>
              <a:ext uri="{FF2B5EF4-FFF2-40B4-BE49-F238E27FC236}">
                <a16:creationId xmlns:a16="http://schemas.microsoft.com/office/drawing/2014/main" id="{EDFBE050-BE9F-3BF8-6DC6-D54F3F0501A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2633"/>
          <a:stretch/>
        </p:blipFill>
        <p:spPr>
          <a:xfrm>
            <a:off x="2688244" y="8656788"/>
            <a:ext cx="6455755" cy="1356004"/>
          </a:xfrm>
          <a:prstGeom prst="rect">
            <a:avLst/>
          </a:prstGeom>
        </p:spPr>
      </p:pic>
      <p:pic>
        <p:nvPicPr>
          <p:cNvPr id="41" name="Picture 3">
            <a:extLst>
              <a:ext uri="{FF2B5EF4-FFF2-40B4-BE49-F238E27FC236}">
                <a16:creationId xmlns:a16="http://schemas.microsoft.com/office/drawing/2014/main" id="{0BAC0846-64AE-0AC1-A74F-A23B629C4D1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2633"/>
          <a:stretch/>
        </p:blipFill>
        <p:spPr>
          <a:xfrm>
            <a:off x="9601200" y="8656788"/>
            <a:ext cx="6553200" cy="1356004"/>
          </a:xfrm>
          <a:prstGeom prst="rect">
            <a:avLst/>
          </a:prstGeom>
        </p:spPr>
      </p:pic>
      <p:pic>
        <p:nvPicPr>
          <p:cNvPr id="33" name="Picture 32">
            <a:extLst>
              <a:ext uri="{FF2B5EF4-FFF2-40B4-BE49-F238E27FC236}">
                <a16:creationId xmlns:a16="http://schemas.microsoft.com/office/drawing/2014/main" id="{D6AE8B24-E7C6-2A93-D7D3-9C6BAD6335D4}"/>
              </a:ext>
            </a:extLst>
          </p:cNvPr>
          <p:cNvPicPr>
            <a:picLocks noChangeAspect="1"/>
          </p:cNvPicPr>
          <p:nvPr/>
        </p:nvPicPr>
        <p:blipFill>
          <a:blip r:embed="rId6"/>
          <a:stretch>
            <a:fillRect/>
          </a:stretch>
        </p:blipFill>
        <p:spPr>
          <a:xfrm>
            <a:off x="2633297" y="8311861"/>
            <a:ext cx="969348" cy="1700931"/>
          </a:xfrm>
          <a:prstGeom prst="rect">
            <a:avLst/>
          </a:prstGeom>
        </p:spPr>
      </p:pic>
      <p:sp>
        <p:nvSpPr>
          <p:cNvPr id="32" name="TextBox 7">
            <a:extLst>
              <a:ext uri="{FF2B5EF4-FFF2-40B4-BE49-F238E27FC236}">
                <a16:creationId xmlns:a16="http://schemas.microsoft.com/office/drawing/2014/main" id="{864E77A5-E9F5-B1D3-C089-D85ADD86BC05}"/>
              </a:ext>
            </a:extLst>
          </p:cNvPr>
          <p:cNvSpPr txBox="1"/>
          <p:nvPr/>
        </p:nvSpPr>
        <p:spPr>
          <a:xfrm>
            <a:off x="9546244" y="5088588"/>
            <a:ext cx="954157" cy="1427891"/>
          </a:xfrm>
          <a:prstGeom prst="rect">
            <a:avLst/>
          </a:prstGeom>
        </p:spPr>
        <p:txBody>
          <a:bodyPr wrap="square" lIns="0" tIns="0" rIns="0" bIns="0" rtlCol="0" anchor="t">
            <a:spAutoFit/>
          </a:bodyPr>
          <a:lstStyle/>
          <a:p>
            <a:pPr algn="ctr">
              <a:lnSpc>
                <a:spcPts val="12880"/>
              </a:lnSpc>
            </a:pPr>
            <a:r>
              <a:rPr lang="en-US" sz="4400" dirty="0">
                <a:solidFill>
                  <a:srgbClr val="000000"/>
                </a:solidFill>
                <a:latin typeface="Paytone One Bold"/>
              </a:rPr>
              <a:t>4</a:t>
            </a:r>
          </a:p>
        </p:txBody>
      </p:sp>
      <p:sp>
        <p:nvSpPr>
          <p:cNvPr id="43" name="TextBox 42">
            <a:extLst>
              <a:ext uri="{FF2B5EF4-FFF2-40B4-BE49-F238E27FC236}">
                <a16:creationId xmlns:a16="http://schemas.microsoft.com/office/drawing/2014/main" id="{1C2A4F58-6B1A-D213-1128-32BEC3C38C4E}"/>
              </a:ext>
            </a:extLst>
          </p:cNvPr>
          <p:cNvSpPr txBox="1"/>
          <p:nvPr/>
        </p:nvSpPr>
        <p:spPr>
          <a:xfrm>
            <a:off x="3864955" y="9067477"/>
            <a:ext cx="5257807" cy="491353"/>
          </a:xfrm>
          <a:prstGeom prst="rect">
            <a:avLst/>
          </a:prstGeom>
          <a:noFill/>
        </p:spPr>
        <p:txBody>
          <a:bodyPr wrap="square">
            <a:spAutoFit/>
          </a:bodyPr>
          <a:lstStyle/>
          <a:p>
            <a:r>
              <a:rPr lang="en-CA" sz="2593" dirty="0">
                <a:solidFill>
                  <a:srgbClr val="000000"/>
                </a:solidFill>
                <a:latin typeface="Quicksand Bold"/>
              </a:rPr>
              <a:t>Improper Payroll Management</a:t>
            </a:r>
          </a:p>
        </p:txBody>
      </p:sp>
      <p:sp>
        <p:nvSpPr>
          <p:cNvPr id="10" name="TextBox 9">
            <a:extLst>
              <a:ext uri="{FF2B5EF4-FFF2-40B4-BE49-F238E27FC236}">
                <a16:creationId xmlns:a16="http://schemas.microsoft.com/office/drawing/2014/main" id="{A8168FF0-8BB3-64B0-C5E3-248CDB8F863D}"/>
              </a:ext>
            </a:extLst>
          </p:cNvPr>
          <p:cNvSpPr txBox="1"/>
          <p:nvPr/>
        </p:nvSpPr>
        <p:spPr>
          <a:xfrm>
            <a:off x="10774471" y="9133663"/>
            <a:ext cx="5257800" cy="491353"/>
          </a:xfrm>
          <a:prstGeom prst="rect">
            <a:avLst/>
          </a:prstGeom>
          <a:noFill/>
        </p:spPr>
        <p:txBody>
          <a:bodyPr wrap="square" rtlCol="0">
            <a:spAutoFit/>
          </a:bodyPr>
          <a:lstStyle/>
          <a:p>
            <a:r>
              <a:rPr lang="en-CA" sz="2593" dirty="0">
                <a:solidFill>
                  <a:srgbClr val="000000"/>
                </a:solidFill>
                <a:latin typeface="Quicksand Bold"/>
              </a:rPr>
              <a:t>Improper Supplier Management</a:t>
            </a:r>
          </a:p>
        </p:txBody>
      </p:sp>
      <p:sp>
        <p:nvSpPr>
          <p:cNvPr id="44" name="TextBox 7">
            <a:extLst>
              <a:ext uri="{FF2B5EF4-FFF2-40B4-BE49-F238E27FC236}">
                <a16:creationId xmlns:a16="http://schemas.microsoft.com/office/drawing/2014/main" id="{70D98EF0-23AE-FF95-3167-5086DDC315A7}"/>
              </a:ext>
            </a:extLst>
          </p:cNvPr>
          <p:cNvSpPr txBox="1"/>
          <p:nvPr/>
        </p:nvSpPr>
        <p:spPr>
          <a:xfrm>
            <a:off x="9546245" y="6678362"/>
            <a:ext cx="954157" cy="1427891"/>
          </a:xfrm>
          <a:prstGeom prst="rect">
            <a:avLst/>
          </a:prstGeom>
        </p:spPr>
        <p:txBody>
          <a:bodyPr wrap="square" lIns="0" tIns="0" rIns="0" bIns="0" rtlCol="0" anchor="t">
            <a:spAutoFit/>
          </a:bodyPr>
          <a:lstStyle/>
          <a:p>
            <a:pPr algn="ctr">
              <a:lnSpc>
                <a:spcPts val="12880"/>
              </a:lnSpc>
            </a:pPr>
            <a:r>
              <a:rPr lang="en-US" sz="4400" dirty="0">
                <a:solidFill>
                  <a:srgbClr val="000000"/>
                </a:solidFill>
                <a:latin typeface="Paytone One Bold"/>
              </a:rPr>
              <a:t>5</a:t>
            </a:r>
          </a:p>
        </p:txBody>
      </p:sp>
      <p:sp>
        <p:nvSpPr>
          <p:cNvPr id="45" name="TextBox 7">
            <a:extLst>
              <a:ext uri="{FF2B5EF4-FFF2-40B4-BE49-F238E27FC236}">
                <a16:creationId xmlns:a16="http://schemas.microsoft.com/office/drawing/2014/main" id="{A464D18E-A463-55D7-86EA-4F3BF55B71BD}"/>
              </a:ext>
            </a:extLst>
          </p:cNvPr>
          <p:cNvSpPr txBox="1"/>
          <p:nvPr/>
        </p:nvSpPr>
        <p:spPr>
          <a:xfrm>
            <a:off x="9558004" y="8334853"/>
            <a:ext cx="954157" cy="1427891"/>
          </a:xfrm>
          <a:prstGeom prst="rect">
            <a:avLst/>
          </a:prstGeom>
        </p:spPr>
        <p:txBody>
          <a:bodyPr wrap="square" lIns="0" tIns="0" rIns="0" bIns="0" rtlCol="0" anchor="t">
            <a:spAutoFit/>
          </a:bodyPr>
          <a:lstStyle/>
          <a:p>
            <a:pPr algn="ctr">
              <a:lnSpc>
                <a:spcPts val="12880"/>
              </a:lnSpc>
            </a:pPr>
            <a:r>
              <a:rPr lang="en-US" sz="4400" dirty="0">
                <a:solidFill>
                  <a:srgbClr val="000000"/>
                </a:solidFill>
                <a:latin typeface="Paytone One Bold"/>
              </a:rPr>
              <a:t>6</a:t>
            </a:r>
          </a:p>
        </p:txBody>
      </p:sp>
      <p:sp>
        <p:nvSpPr>
          <p:cNvPr id="9" name="TextBox 6">
            <a:extLst>
              <a:ext uri="{FF2B5EF4-FFF2-40B4-BE49-F238E27FC236}">
                <a16:creationId xmlns:a16="http://schemas.microsoft.com/office/drawing/2014/main" id="{6B99BCD1-BB18-9D14-7EE4-AC07778A7CFA}"/>
              </a:ext>
            </a:extLst>
          </p:cNvPr>
          <p:cNvSpPr txBox="1"/>
          <p:nvPr/>
        </p:nvSpPr>
        <p:spPr>
          <a:xfrm>
            <a:off x="8381999" y="190500"/>
            <a:ext cx="1524000" cy="1477328"/>
          </a:xfrm>
          <a:prstGeom prst="rect">
            <a:avLst/>
          </a:prstGeom>
        </p:spPr>
        <p:txBody>
          <a:bodyPr wrap="square" lIns="0" tIns="0" rIns="0" bIns="0" rtlCol="0" anchor="t">
            <a:spAutoFit/>
          </a:bodyPr>
          <a:lstStyle/>
          <a:p>
            <a:pPr algn="ctr"/>
            <a:r>
              <a:rPr lang="en-US" sz="9600" dirty="0">
                <a:solidFill>
                  <a:srgbClr val="000000"/>
                </a:solidFill>
                <a:latin typeface="Quicksand Bold"/>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2231539" y="600130"/>
            <a:ext cx="13903391" cy="1539396"/>
          </a:xfrm>
          <a:prstGeom prst="rect">
            <a:avLst/>
          </a:prstGeom>
        </p:spPr>
        <p:txBody>
          <a:bodyPr wrap="square" lIns="0" tIns="0" rIns="0" bIns="0" rtlCol="0" anchor="t">
            <a:spAutoFit/>
          </a:bodyPr>
          <a:lstStyle/>
          <a:p>
            <a:pPr algn="ctr">
              <a:lnSpc>
                <a:spcPts val="12880"/>
              </a:lnSpc>
            </a:pPr>
            <a:r>
              <a:rPr lang="en-CA" sz="9600" dirty="0">
                <a:solidFill>
                  <a:srgbClr val="000000"/>
                </a:solidFill>
                <a:latin typeface="Quicksand Bold"/>
              </a:rPr>
              <a:t>Culture Differentiation</a:t>
            </a:r>
            <a:endParaRPr lang="en-US" sz="9200" dirty="0">
              <a:solidFill>
                <a:srgbClr val="000000"/>
              </a:solidFill>
              <a:latin typeface="Paytone One Bold"/>
            </a:endParaRPr>
          </a:p>
        </p:txBody>
      </p:sp>
      <p:grpSp>
        <p:nvGrpSpPr>
          <p:cNvPr id="42" name="Group 41">
            <a:extLst>
              <a:ext uri="{FF2B5EF4-FFF2-40B4-BE49-F238E27FC236}">
                <a16:creationId xmlns:a16="http://schemas.microsoft.com/office/drawing/2014/main" id="{FF894EEF-51D3-C864-28D9-F6E5D629AEA2}"/>
              </a:ext>
            </a:extLst>
          </p:cNvPr>
          <p:cNvGrpSpPr/>
          <p:nvPr/>
        </p:nvGrpSpPr>
        <p:grpSpPr>
          <a:xfrm>
            <a:off x="7317450" y="2383066"/>
            <a:ext cx="7768467" cy="3847400"/>
            <a:chOff x="6256597" y="2470975"/>
            <a:chExt cx="7768467" cy="3847400"/>
          </a:xfrm>
        </p:grpSpPr>
        <p:grpSp>
          <p:nvGrpSpPr>
            <p:cNvPr id="32" name="Group 31">
              <a:extLst>
                <a:ext uri="{FF2B5EF4-FFF2-40B4-BE49-F238E27FC236}">
                  <a16:creationId xmlns:a16="http://schemas.microsoft.com/office/drawing/2014/main" id="{FC162140-E95D-0047-5758-DA44EEE9B0A8}"/>
                </a:ext>
              </a:extLst>
            </p:cNvPr>
            <p:cNvGrpSpPr/>
            <p:nvPr/>
          </p:nvGrpSpPr>
          <p:grpSpPr>
            <a:xfrm>
              <a:off x="6256597" y="2538424"/>
              <a:ext cx="7768467" cy="3779951"/>
              <a:chOff x="9490833" y="2865098"/>
              <a:chExt cx="7768467" cy="5593296"/>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0833" y="2865098"/>
                <a:ext cx="7768467" cy="5593296"/>
              </a:xfrm>
              <a:prstGeom prst="rect">
                <a:avLst/>
              </a:prstGeom>
            </p:spPr>
          </p:pic>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60B7C34-9621-BFF8-7038-27BC91F22E3F}"/>
                      </a:ext>
                    </a:extLst>
                  </p14:cNvPr>
                  <p14:cNvContentPartPr/>
                  <p14:nvPr/>
                </p14:nvContentPartPr>
                <p14:xfrm>
                  <a:off x="12583252" y="3151171"/>
                  <a:ext cx="1310760" cy="195120"/>
                </p14:xfrm>
              </p:contentPart>
            </mc:Choice>
            <mc:Fallback xmlns="">
              <p:pic>
                <p:nvPicPr>
                  <p:cNvPr id="31" name="Ink 30">
                    <a:extLst>
                      <a:ext uri="{FF2B5EF4-FFF2-40B4-BE49-F238E27FC236}">
                        <a16:creationId xmlns:a16="http://schemas.microsoft.com/office/drawing/2014/main" id="{960B7C34-9621-BFF8-7038-27BC91F22E3F}"/>
                      </a:ext>
                    </a:extLst>
                  </p:cNvPr>
                  <p:cNvPicPr/>
                  <p:nvPr/>
                </p:nvPicPr>
                <p:blipFill>
                  <a:blip r:embed="rId7"/>
                  <a:stretch>
                    <a:fillRect/>
                  </a:stretch>
                </p:blipFill>
                <p:spPr>
                  <a:xfrm>
                    <a:off x="12520252" y="3058662"/>
                    <a:ext cx="1436400" cy="380670"/>
                  </a:xfrm>
                  <a:prstGeom prst="rect">
                    <a:avLst/>
                  </a:prstGeom>
                </p:spPr>
              </p:pic>
            </mc:Fallback>
          </mc:AlternateContent>
        </p:grpSp>
        <p:sp>
          <p:nvSpPr>
            <p:cNvPr id="10" name="TextBox 10"/>
            <p:cNvSpPr txBox="1"/>
            <p:nvPr/>
          </p:nvSpPr>
          <p:spPr>
            <a:xfrm>
              <a:off x="6746699" y="3736618"/>
              <a:ext cx="6788265" cy="1060162"/>
            </a:xfrm>
            <a:prstGeom prst="rect">
              <a:avLst/>
            </a:prstGeom>
          </p:spPr>
          <p:txBody>
            <a:bodyPr lIns="0" tIns="0" rIns="0" bIns="0" rtlCol="0" anchor="t">
              <a:spAutoFit/>
            </a:bodyPr>
            <a:lstStyle/>
            <a:p>
              <a:pPr>
                <a:lnSpc>
                  <a:spcPts val="4329"/>
                </a:lnSpc>
              </a:pPr>
              <a:r>
                <a:rPr lang="en-US" sz="3092" dirty="0">
                  <a:latin typeface="Quicksand Bold"/>
                </a:rPr>
                <a:t>Customer may not like Spanish food</a:t>
              </a:r>
            </a:p>
          </p:txBody>
        </p:sp>
        <p:sp>
          <p:nvSpPr>
            <p:cNvPr id="8" name="TextBox 8"/>
            <p:cNvSpPr txBox="1"/>
            <p:nvPr/>
          </p:nvSpPr>
          <p:spPr>
            <a:xfrm>
              <a:off x="9083876" y="2470975"/>
              <a:ext cx="2113907" cy="521553"/>
            </a:xfrm>
            <a:prstGeom prst="rect">
              <a:avLst/>
            </a:prstGeom>
          </p:spPr>
          <p:txBody>
            <a:bodyPr lIns="0" tIns="0" rIns="0" bIns="0" rtlCol="0" anchor="t">
              <a:spAutoFit/>
            </a:bodyPr>
            <a:lstStyle/>
            <a:p>
              <a:pPr algn="ctr">
                <a:lnSpc>
                  <a:spcPts val="4416"/>
                </a:lnSpc>
              </a:pPr>
              <a:r>
                <a:rPr lang="en-US" sz="3154" dirty="0">
                  <a:solidFill>
                    <a:srgbClr val="000000"/>
                  </a:solidFill>
                  <a:latin typeface="Paytone One Bold"/>
                </a:rPr>
                <a:t>Result</a:t>
              </a:r>
            </a:p>
          </p:txBody>
        </p:sp>
      </p:grpSp>
      <p:pic>
        <p:nvPicPr>
          <p:cNvPr id="39" name="Picture 2">
            <a:extLst>
              <a:ext uri="{FF2B5EF4-FFF2-40B4-BE49-F238E27FC236}">
                <a16:creationId xmlns:a16="http://schemas.microsoft.com/office/drawing/2014/main" id="{EF0013F6-6E07-0503-56C1-D1E0540811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486059"/>
            <a:ext cx="1821149" cy="1821149"/>
          </a:xfrm>
          <a:prstGeom prst="rect">
            <a:avLst/>
          </a:prstGeom>
        </p:spPr>
      </p:pic>
      <p:grpSp>
        <p:nvGrpSpPr>
          <p:cNvPr id="41" name="Group 40">
            <a:extLst>
              <a:ext uri="{FF2B5EF4-FFF2-40B4-BE49-F238E27FC236}">
                <a16:creationId xmlns:a16="http://schemas.microsoft.com/office/drawing/2014/main" id="{26C8B904-09C0-27AB-1371-447842E38206}"/>
              </a:ext>
            </a:extLst>
          </p:cNvPr>
          <p:cNvGrpSpPr/>
          <p:nvPr/>
        </p:nvGrpSpPr>
        <p:grpSpPr>
          <a:xfrm>
            <a:off x="2163416" y="2758774"/>
            <a:ext cx="3599390" cy="2744654"/>
            <a:chOff x="371155" y="5067300"/>
            <a:chExt cx="3599390" cy="2744654"/>
          </a:xfrm>
        </p:grpSpPr>
        <p:grpSp>
          <p:nvGrpSpPr>
            <p:cNvPr id="40" name="Group 39">
              <a:extLst>
                <a:ext uri="{FF2B5EF4-FFF2-40B4-BE49-F238E27FC236}">
                  <a16:creationId xmlns:a16="http://schemas.microsoft.com/office/drawing/2014/main" id="{BA51CF16-D519-BFA5-0ABB-39C50F5BF101}"/>
                </a:ext>
              </a:extLst>
            </p:cNvPr>
            <p:cNvGrpSpPr/>
            <p:nvPr/>
          </p:nvGrpSpPr>
          <p:grpSpPr>
            <a:xfrm>
              <a:off x="371155" y="5220393"/>
              <a:ext cx="3599390" cy="2591561"/>
              <a:chOff x="371155" y="3302552"/>
              <a:chExt cx="3599390" cy="2591561"/>
            </a:xfrm>
          </p:grpSpPr>
          <p:pic>
            <p:nvPicPr>
              <p:cNvPr id="4" name="Picture 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175305CF-12E1-9305-DE63-7294B73D24C7}"/>
                      </a:ext>
                    </a:extLst>
                  </p14:cNvPr>
                  <p14:cNvContentPartPr/>
                  <p14:nvPr/>
                </p14:nvContentPartPr>
                <p14:xfrm>
                  <a:off x="1661197" y="3390900"/>
                  <a:ext cx="1019306" cy="149106"/>
                </p14:xfrm>
              </p:contentPart>
            </mc:Choice>
            <mc:Fallback xmlns="">
              <p:pic>
                <p:nvPicPr>
                  <p:cNvPr id="26" name="Ink 25">
                    <a:extLst>
                      <a:ext uri="{FF2B5EF4-FFF2-40B4-BE49-F238E27FC236}">
                        <a16:creationId xmlns:a16="http://schemas.microsoft.com/office/drawing/2014/main" id="{175305CF-12E1-9305-DE63-7294B73D24C7}"/>
                      </a:ext>
                    </a:extLst>
                  </p:cNvPr>
                  <p:cNvPicPr/>
                  <p:nvPr/>
                </p:nvPicPr>
                <p:blipFill>
                  <a:blip r:embed="rId13"/>
                  <a:stretch>
                    <a:fillRect/>
                  </a:stretch>
                </p:blipFill>
                <p:spPr>
                  <a:xfrm>
                    <a:off x="1598210" y="3328024"/>
                    <a:ext cx="1144920" cy="274499"/>
                  </a:xfrm>
                  <a:prstGeom prst="rect">
                    <a:avLst/>
                  </a:prstGeom>
                </p:spPr>
              </p:pic>
            </mc:Fallback>
          </mc:AlternateContent>
        </p:grpSp>
        <p:sp>
          <p:nvSpPr>
            <p:cNvPr id="7" name="TextBox 7"/>
            <p:cNvSpPr txBox="1"/>
            <p:nvPr/>
          </p:nvSpPr>
          <p:spPr>
            <a:xfrm>
              <a:off x="1066800" y="5067300"/>
              <a:ext cx="2113907" cy="485582"/>
            </a:xfrm>
            <a:prstGeom prst="rect">
              <a:avLst/>
            </a:prstGeom>
          </p:spPr>
          <p:txBody>
            <a:bodyPr lIns="0" tIns="0" rIns="0" bIns="0" rtlCol="0" anchor="t">
              <a:spAutoFit/>
            </a:bodyPr>
            <a:lstStyle/>
            <a:p>
              <a:pPr algn="ctr">
                <a:lnSpc>
                  <a:spcPts val="4416"/>
                </a:lnSpc>
              </a:pPr>
              <a:r>
                <a:rPr lang="en-US" sz="2000" dirty="0">
                  <a:solidFill>
                    <a:srgbClr val="000000"/>
                  </a:solidFill>
                  <a:latin typeface="Paytone One Bold"/>
                </a:rPr>
                <a:t>Affect</a:t>
              </a:r>
            </a:p>
          </p:txBody>
        </p:sp>
        <p:sp>
          <p:nvSpPr>
            <p:cNvPr id="9" name="TextBox 9"/>
            <p:cNvSpPr txBox="1"/>
            <p:nvPr/>
          </p:nvSpPr>
          <p:spPr>
            <a:xfrm>
              <a:off x="767115" y="6064010"/>
              <a:ext cx="2807470" cy="508729"/>
            </a:xfrm>
            <a:prstGeom prst="rect">
              <a:avLst/>
            </a:prstGeom>
          </p:spPr>
          <p:txBody>
            <a:bodyPr wrap="square" lIns="0" tIns="0" rIns="0" bIns="0" rtlCol="0" anchor="t">
              <a:spAutoFit/>
            </a:bodyPr>
            <a:lstStyle/>
            <a:p>
              <a:pPr>
                <a:lnSpc>
                  <a:spcPts val="4329"/>
                </a:lnSpc>
              </a:pPr>
              <a:r>
                <a:rPr lang="en-US" sz="3092" dirty="0">
                  <a:solidFill>
                    <a:srgbClr val="000000"/>
                  </a:solidFill>
                  <a:latin typeface="Quicksand Bold"/>
                </a:rPr>
                <a:t>Customers</a:t>
              </a:r>
            </a:p>
          </p:txBody>
        </p:sp>
      </p:grpSp>
      <p:grpSp>
        <p:nvGrpSpPr>
          <p:cNvPr id="43" name="Group 42">
            <a:extLst>
              <a:ext uri="{FF2B5EF4-FFF2-40B4-BE49-F238E27FC236}">
                <a16:creationId xmlns:a16="http://schemas.microsoft.com/office/drawing/2014/main" id="{1310BB51-515B-8FBD-0A8D-596B7F7DF2DD}"/>
              </a:ext>
            </a:extLst>
          </p:cNvPr>
          <p:cNvGrpSpPr/>
          <p:nvPr/>
        </p:nvGrpSpPr>
        <p:grpSpPr>
          <a:xfrm>
            <a:off x="2362200" y="6362700"/>
            <a:ext cx="6585656" cy="3611661"/>
            <a:chOff x="371155" y="5172573"/>
            <a:chExt cx="3599390" cy="2639381"/>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5220393"/>
              <a:ext cx="3599390" cy="2591561"/>
              <a:chOff x="371155" y="3302552"/>
              <a:chExt cx="3599390" cy="2591561"/>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661197" y="339090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15"/>
                  <a:stretch>
                    <a:fillRect/>
                  </a:stretch>
                </p:blipFill>
                <p:spPr>
                  <a:xfrm>
                    <a:off x="1626958" y="3344880"/>
                    <a:ext cx="108798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453980" y="5172573"/>
              <a:ext cx="1394113" cy="363951"/>
            </a:xfrm>
            <a:prstGeom prst="rect">
              <a:avLst/>
            </a:prstGeom>
          </p:spPr>
          <p:txBody>
            <a:bodyPr wrap="square" lIns="0" tIns="0" rIns="0" bIns="0" rtlCol="0" anchor="t">
              <a:spAutoFit/>
            </a:bodyPr>
            <a:lstStyle/>
            <a:p>
              <a:pPr algn="ctr">
                <a:lnSpc>
                  <a:spcPts val="4416"/>
                </a:lnSpc>
              </a:pPr>
              <a:r>
                <a:rPr lang="en-US" sz="2400" dirty="0">
                  <a:solidFill>
                    <a:srgbClr val="000000"/>
                  </a:solidFill>
                  <a:latin typeface="Paytone One Bold"/>
                </a:rPr>
                <a:t>System Benefits </a:t>
              </a:r>
            </a:p>
          </p:txBody>
        </p:sp>
        <p:sp>
          <p:nvSpPr>
            <p:cNvPr id="46" name="TextBox 9">
              <a:extLst>
                <a:ext uri="{FF2B5EF4-FFF2-40B4-BE49-F238E27FC236}">
                  <a16:creationId xmlns:a16="http://schemas.microsoft.com/office/drawing/2014/main" id="{7ED8742F-928F-14A3-0947-7335D4F2ED12}"/>
                </a:ext>
              </a:extLst>
            </p:cNvPr>
            <p:cNvSpPr txBox="1"/>
            <p:nvPr/>
          </p:nvSpPr>
          <p:spPr>
            <a:xfrm>
              <a:off x="478922" y="5876776"/>
              <a:ext cx="3190510" cy="1177745"/>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Increase customer awareness about the Spanish food, its origins, ingredients, …etc.</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96606">
            <a:off x="12485143" y="-5686488"/>
            <a:ext cx="7299575" cy="10774229"/>
          </a:xfrm>
          <a:prstGeom prst="rect">
            <a:avLst/>
          </a:prstGeom>
        </p:spPr>
      </p:pic>
      <p:pic>
        <p:nvPicPr>
          <p:cNvPr id="3" name="Picture 3"/>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4660">
            <a:off x="247526" y="3175668"/>
            <a:ext cx="11189148" cy="16515269"/>
          </a:xfrm>
          <a:prstGeom prst="rect">
            <a:avLst/>
          </a:prstGeom>
        </p:spPr>
      </p:pic>
      <p:sp>
        <p:nvSpPr>
          <p:cNvPr id="6" name="TextBox 6"/>
          <p:cNvSpPr txBox="1"/>
          <p:nvPr/>
        </p:nvSpPr>
        <p:spPr>
          <a:xfrm>
            <a:off x="2339454" y="599828"/>
            <a:ext cx="12854378" cy="1477328"/>
          </a:xfrm>
          <a:prstGeom prst="rect">
            <a:avLst/>
          </a:prstGeom>
        </p:spPr>
        <p:txBody>
          <a:bodyPr wrap="square" lIns="0" tIns="0" rIns="0" bIns="0" rtlCol="0" anchor="t">
            <a:spAutoFit/>
          </a:bodyPr>
          <a:lstStyle/>
          <a:p>
            <a:r>
              <a:rPr lang="en-CA" sz="9600" dirty="0">
                <a:solidFill>
                  <a:srgbClr val="000000"/>
                </a:solidFill>
                <a:latin typeface="Quicksand Bold"/>
              </a:rPr>
              <a:t>Customer Retention</a:t>
            </a:r>
          </a:p>
        </p:txBody>
      </p:sp>
      <p:grpSp>
        <p:nvGrpSpPr>
          <p:cNvPr id="42" name="Group 41">
            <a:extLst>
              <a:ext uri="{FF2B5EF4-FFF2-40B4-BE49-F238E27FC236}">
                <a16:creationId xmlns:a16="http://schemas.microsoft.com/office/drawing/2014/main" id="{FF894EEF-51D3-C864-28D9-F6E5D629AEA2}"/>
              </a:ext>
            </a:extLst>
          </p:cNvPr>
          <p:cNvGrpSpPr/>
          <p:nvPr/>
        </p:nvGrpSpPr>
        <p:grpSpPr>
          <a:xfrm>
            <a:off x="7391400" y="2346976"/>
            <a:ext cx="7694517" cy="3156452"/>
            <a:chOff x="6256597" y="2426476"/>
            <a:chExt cx="7768467" cy="3891899"/>
          </a:xfrm>
        </p:grpSpPr>
        <p:grpSp>
          <p:nvGrpSpPr>
            <p:cNvPr id="32" name="Group 31">
              <a:extLst>
                <a:ext uri="{FF2B5EF4-FFF2-40B4-BE49-F238E27FC236}">
                  <a16:creationId xmlns:a16="http://schemas.microsoft.com/office/drawing/2014/main" id="{FC162140-E95D-0047-5758-DA44EEE9B0A8}"/>
                </a:ext>
              </a:extLst>
            </p:cNvPr>
            <p:cNvGrpSpPr/>
            <p:nvPr/>
          </p:nvGrpSpPr>
          <p:grpSpPr>
            <a:xfrm>
              <a:off x="6256597" y="2538424"/>
              <a:ext cx="7768467" cy="3779951"/>
              <a:chOff x="9490833" y="2865098"/>
              <a:chExt cx="7768467" cy="5593296"/>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0833" y="2865098"/>
                <a:ext cx="7768467" cy="5593296"/>
              </a:xfrm>
              <a:prstGeom prst="rect">
                <a:avLst/>
              </a:prstGeom>
            </p:spPr>
          </p:pic>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60B7C34-9621-BFF8-7038-27BC91F22E3F}"/>
                      </a:ext>
                    </a:extLst>
                  </p14:cNvPr>
                  <p14:cNvContentPartPr/>
                  <p14:nvPr/>
                </p14:nvContentPartPr>
                <p14:xfrm>
                  <a:off x="12583252" y="3151171"/>
                  <a:ext cx="1310760" cy="195120"/>
                </p14:xfrm>
              </p:contentPart>
            </mc:Choice>
            <mc:Fallback xmlns="">
              <p:pic>
                <p:nvPicPr>
                  <p:cNvPr id="31" name="Ink 30">
                    <a:extLst>
                      <a:ext uri="{FF2B5EF4-FFF2-40B4-BE49-F238E27FC236}">
                        <a16:creationId xmlns:a16="http://schemas.microsoft.com/office/drawing/2014/main" id="{960B7C34-9621-BFF8-7038-27BC91F22E3F}"/>
                      </a:ext>
                    </a:extLst>
                  </p:cNvPr>
                  <p:cNvPicPr/>
                  <p:nvPr/>
                </p:nvPicPr>
                <p:blipFill>
                  <a:blip r:embed="rId7"/>
                  <a:stretch>
                    <a:fillRect/>
                  </a:stretch>
                </p:blipFill>
                <p:spPr>
                  <a:xfrm>
                    <a:off x="12519658" y="3036201"/>
                    <a:ext cx="1437584" cy="424402"/>
                  </a:xfrm>
                  <a:prstGeom prst="rect">
                    <a:avLst/>
                  </a:prstGeom>
                </p:spPr>
              </p:pic>
            </mc:Fallback>
          </mc:AlternateContent>
        </p:grpSp>
        <p:sp>
          <p:nvSpPr>
            <p:cNvPr id="10" name="TextBox 10"/>
            <p:cNvSpPr txBox="1"/>
            <p:nvPr/>
          </p:nvSpPr>
          <p:spPr>
            <a:xfrm>
              <a:off x="6482947" y="3736618"/>
              <a:ext cx="7052017" cy="1060162"/>
            </a:xfrm>
            <a:prstGeom prst="rect">
              <a:avLst/>
            </a:prstGeom>
          </p:spPr>
          <p:txBody>
            <a:bodyPr wrap="square" lIns="0" tIns="0" rIns="0" bIns="0" rtlCol="0" anchor="t">
              <a:spAutoFit/>
            </a:bodyPr>
            <a:lstStyle/>
            <a:p>
              <a:pPr>
                <a:lnSpc>
                  <a:spcPts val="4329"/>
                </a:lnSpc>
              </a:pPr>
              <a:r>
                <a:rPr lang="en-US" sz="3092" dirty="0">
                  <a:latin typeface="Quicksand Bold"/>
                </a:rPr>
                <a:t>Complexity of identifying customer needs, problems, or dissatisfactions.</a:t>
              </a:r>
            </a:p>
          </p:txBody>
        </p:sp>
        <p:sp>
          <p:nvSpPr>
            <p:cNvPr id="8" name="TextBox 8"/>
            <p:cNvSpPr txBox="1"/>
            <p:nvPr/>
          </p:nvSpPr>
          <p:spPr>
            <a:xfrm>
              <a:off x="9083876" y="2426476"/>
              <a:ext cx="2113907" cy="629475"/>
            </a:xfrm>
            <a:prstGeom prst="rect">
              <a:avLst/>
            </a:prstGeom>
          </p:spPr>
          <p:txBody>
            <a:bodyPr lIns="0" tIns="0" rIns="0" bIns="0" rtlCol="0" anchor="t">
              <a:spAutoFit/>
            </a:bodyPr>
            <a:lstStyle/>
            <a:p>
              <a:pPr algn="ctr">
                <a:lnSpc>
                  <a:spcPts val="4416"/>
                </a:lnSpc>
              </a:pPr>
              <a:r>
                <a:rPr lang="en-US" sz="2800" dirty="0">
                  <a:solidFill>
                    <a:srgbClr val="000000"/>
                  </a:solidFill>
                  <a:latin typeface="Paytone One Bold"/>
                </a:rPr>
                <a:t>Result</a:t>
              </a:r>
            </a:p>
          </p:txBody>
        </p:sp>
      </p:grpSp>
      <p:grpSp>
        <p:nvGrpSpPr>
          <p:cNvPr id="41" name="Group 40">
            <a:extLst>
              <a:ext uri="{FF2B5EF4-FFF2-40B4-BE49-F238E27FC236}">
                <a16:creationId xmlns:a16="http://schemas.microsoft.com/office/drawing/2014/main" id="{26C8B904-09C0-27AB-1371-447842E38206}"/>
              </a:ext>
            </a:extLst>
          </p:cNvPr>
          <p:cNvGrpSpPr/>
          <p:nvPr/>
        </p:nvGrpSpPr>
        <p:grpSpPr>
          <a:xfrm>
            <a:off x="2163416" y="2758774"/>
            <a:ext cx="3599390" cy="2744654"/>
            <a:chOff x="371155" y="5067300"/>
            <a:chExt cx="3599390" cy="2744654"/>
          </a:xfrm>
        </p:grpSpPr>
        <p:grpSp>
          <p:nvGrpSpPr>
            <p:cNvPr id="40" name="Group 39">
              <a:extLst>
                <a:ext uri="{FF2B5EF4-FFF2-40B4-BE49-F238E27FC236}">
                  <a16:creationId xmlns:a16="http://schemas.microsoft.com/office/drawing/2014/main" id="{BA51CF16-D519-BFA5-0ABB-39C50F5BF101}"/>
                </a:ext>
              </a:extLst>
            </p:cNvPr>
            <p:cNvGrpSpPr/>
            <p:nvPr/>
          </p:nvGrpSpPr>
          <p:grpSpPr>
            <a:xfrm>
              <a:off x="371155" y="5220393"/>
              <a:ext cx="3599390" cy="2591561"/>
              <a:chOff x="371155" y="3302552"/>
              <a:chExt cx="3599390" cy="2591561"/>
            </a:xfrm>
          </p:grpSpPr>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175305CF-12E1-9305-DE63-7294B73D24C7}"/>
                      </a:ext>
                    </a:extLst>
                  </p14:cNvPr>
                  <p14:cNvContentPartPr/>
                  <p14:nvPr/>
                </p14:nvContentPartPr>
                <p14:xfrm>
                  <a:off x="1661197" y="3390900"/>
                  <a:ext cx="1019306" cy="149106"/>
                </p14:xfrm>
              </p:contentPart>
            </mc:Choice>
            <mc:Fallback xmlns="">
              <p:pic>
                <p:nvPicPr>
                  <p:cNvPr id="26" name="Ink 25">
                    <a:extLst>
                      <a:ext uri="{FF2B5EF4-FFF2-40B4-BE49-F238E27FC236}">
                        <a16:creationId xmlns:a16="http://schemas.microsoft.com/office/drawing/2014/main" id="{175305CF-12E1-9305-DE63-7294B73D24C7}"/>
                      </a:ext>
                    </a:extLst>
                  </p:cNvPr>
                  <p:cNvPicPr/>
                  <p:nvPr/>
                </p:nvPicPr>
                <p:blipFill>
                  <a:blip r:embed="rId11"/>
                  <a:stretch>
                    <a:fillRect/>
                  </a:stretch>
                </p:blipFill>
                <p:spPr>
                  <a:xfrm>
                    <a:off x="1598210" y="3328024"/>
                    <a:ext cx="1144920" cy="274499"/>
                  </a:xfrm>
                  <a:prstGeom prst="rect">
                    <a:avLst/>
                  </a:prstGeom>
                </p:spPr>
              </p:pic>
            </mc:Fallback>
          </mc:AlternateContent>
        </p:grpSp>
        <p:sp>
          <p:nvSpPr>
            <p:cNvPr id="7" name="TextBox 7"/>
            <p:cNvSpPr txBox="1"/>
            <p:nvPr/>
          </p:nvSpPr>
          <p:spPr>
            <a:xfrm>
              <a:off x="1066800" y="5067300"/>
              <a:ext cx="2113907" cy="485582"/>
            </a:xfrm>
            <a:prstGeom prst="rect">
              <a:avLst/>
            </a:prstGeom>
          </p:spPr>
          <p:txBody>
            <a:bodyPr lIns="0" tIns="0" rIns="0" bIns="0" rtlCol="0" anchor="t">
              <a:spAutoFit/>
            </a:bodyPr>
            <a:lstStyle/>
            <a:p>
              <a:pPr algn="ctr">
                <a:lnSpc>
                  <a:spcPts val="4416"/>
                </a:lnSpc>
              </a:pPr>
              <a:r>
                <a:rPr lang="en-US" sz="2000" dirty="0">
                  <a:solidFill>
                    <a:srgbClr val="000000"/>
                  </a:solidFill>
                  <a:latin typeface="Paytone One Bold"/>
                </a:rPr>
                <a:t>Affect</a:t>
              </a:r>
            </a:p>
          </p:txBody>
        </p:sp>
        <p:sp>
          <p:nvSpPr>
            <p:cNvPr id="9" name="TextBox 9"/>
            <p:cNvSpPr txBox="1"/>
            <p:nvPr/>
          </p:nvSpPr>
          <p:spPr>
            <a:xfrm>
              <a:off x="767115" y="6064010"/>
              <a:ext cx="2807470" cy="508729"/>
            </a:xfrm>
            <a:prstGeom prst="rect">
              <a:avLst/>
            </a:prstGeom>
          </p:spPr>
          <p:txBody>
            <a:bodyPr wrap="square" lIns="0" tIns="0" rIns="0" bIns="0" rtlCol="0" anchor="t">
              <a:spAutoFit/>
            </a:bodyPr>
            <a:lstStyle/>
            <a:p>
              <a:pPr>
                <a:lnSpc>
                  <a:spcPts val="4329"/>
                </a:lnSpc>
              </a:pPr>
              <a:r>
                <a:rPr lang="en-US" sz="3092" dirty="0">
                  <a:solidFill>
                    <a:srgbClr val="000000"/>
                  </a:solidFill>
                  <a:latin typeface="Quicksand Bold"/>
                </a:rPr>
                <a:t>Customers</a:t>
              </a:r>
            </a:p>
          </p:txBody>
        </p:sp>
      </p:grpSp>
      <p:grpSp>
        <p:nvGrpSpPr>
          <p:cNvPr id="43" name="Group 42">
            <a:extLst>
              <a:ext uri="{FF2B5EF4-FFF2-40B4-BE49-F238E27FC236}">
                <a16:creationId xmlns:a16="http://schemas.microsoft.com/office/drawing/2014/main" id="{1310BB51-515B-8FBD-0A8D-596B7F7DF2DD}"/>
              </a:ext>
            </a:extLst>
          </p:cNvPr>
          <p:cNvGrpSpPr/>
          <p:nvPr/>
        </p:nvGrpSpPr>
        <p:grpSpPr>
          <a:xfrm>
            <a:off x="2971800" y="6185046"/>
            <a:ext cx="6585656" cy="3611661"/>
            <a:chOff x="371155" y="5172573"/>
            <a:chExt cx="3599390" cy="2639381"/>
          </a:xfrm>
        </p:grpSpPr>
        <p:grpSp>
          <p:nvGrpSpPr>
            <p:cNvPr id="44" name="Group 43">
              <a:extLst>
                <a:ext uri="{FF2B5EF4-FFF2-40B4-BE49-F238E27FC236}">
                  <a16:creationId xmlns:a16="http://schemas.microsoft.com/office/drawing/2014/main" id="{0CAB246E-4B1D-4628-8282-3CFDAEF30AE5}"/>
                </a:ext>
              </a:extLst>
            </p:cNvPr>
            <p:cNvGrpSpPr/>
            <p:nvPr/>
          </p:nvGrpSpPr>
          <p:grpSpPr>
            <a:xfrm>
              <a:off x="371155" y="5220393"/>
              <a:ext cx="3599390" cy="2591561"/>
              <a:chOff x="371155" y="3302552"/>
              <a:chExt cx="3599390" cy="2591561"/>
            </a:xfrm>
          </p:grpSpPr>
          <p:pic>
            <p:nvPicPr>
              <p:cNvPr id="47" name="Picture 4">
                <a:extLst>
                  <a:ext uri="{FF2B5EF4-FFF2-40B4-BE49-F238E27FC236}">
                    <a16:creationId xmlns:a16="http://schemas.microsoft.com/office/drawing/2014/main" id="{2279959D-8DAE-D75B-EBEB-A2C61EFC6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1155" y="3302552"/>
                <a:ext cx="3599390" cy="2591561"/>
              </a:xfrm>
              <a:prstGeom prst="rect">
                <a:avLst/>
              </a:prstGeom>
            </p:spPr>
          </p:pic>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83F3DDFD-AF43-2E2F-F190-CFC2B7461D65}"/>
                      </a:ext>
                    </a:extLst>
                  </p14:cNvPr>
                  <p14:cNvContentPartPr/>
                  <p14:nvPr/>
                </p14:nvContentPartPr>
                <p14:xfrm>
                  <a:off x="1661197" y="3390900"/>
                  <a:ext cx="1019306" cy="149106"/>
                </p14:xfrm>
              </p:contentPart>
            </mc:Choice>
            <mc:Fallback xmlns="">
              <p:pic>
                <p:nvPicPr>
                  <p:cNvPr id="48" name="Ink 47">
                    <a:extLst>
                      <a:ext uri="{FF2B5EF4-FFF2-40B4-BE49-F238E27FC236}">
                        <a16:creationId xmlns:a16="http://schemas.microsoft.com/office/drawing/2014/main" id="{83F3DDFD-AF43-2E2F-F190-CFC2B7461D65}"/>
                      </a:ext>
                    </a:extLst>
                  </p:cNvPr>
                  <p:cNvPicPr/>
                  <p:nvPr/>
                </p:nvPicPr>
                <p:blipFill>
                  <a:blip r:embed="rId13"/>
                  <a:stretch>
                    <a:fillRect/>
                  </a:stretch>
                </p:blipFill>
                <p:spPr>
                  <a:xfrm>
                    <a:off x="1626761" y="3344880"/>
                    <a:ext cx="1087981" cy="240884"/>
                  </a:xfrm>
                  <a:prstGeom prst="rect">
                    <a:avLst/>
                  </a:prstGeom>
                </p:spPr>
              </p:pic>
            </mc:Fallback>
          </mc:AlternateContent>
        </p:grpSp>
        <p:sp>
          <p:nvSpPr>
            <p:cNvPr id="45" name="TextBox 7">
              <a:extLst>
                <a:ext uri="{FF2B5EF4-FFF2-40B4-BE49-F238E27FC236}">
                  <a16:creationId xmlns:a16="http://schemas.microsoft.com/office/drawing/2014/main" id="{A89C6B27-EE13-8717-59F1-07AE3AD96675}"/>
                </a:ext>
              </a:extLst>
            </p:cNvPr>
            <p:cNvSpPr txBox="1"/>
            <p:nvPr/>
          </p:nvSpPr>
          <p:spPr>
            <a:xfrm>
              <a:off x="1453980" y="5172573"/>
              <a:ext cx="1394113" cy="363951"/>
            </a:xfrm>
            <a:prstGeom prst="rect">
              <a:avLst/>
            </a:prstGeom>
          </p:spPr>
          <p:txBody>
            <a:bodyPr wrap="square" lIns="0" tIns="0" rIns="0" bIns="0" rtlCol="0" anchor="t">
              <a:spAutoFit/>
            </a:bodyPr>
            <a:lstStyle/>
            <a:p>
              <a:pPr algn="ctr">
                <a:lnSpc>
                  <a:spcPts val="4416"/>
                </a:lnSpc>
              </a:pPr>
              <a:r>
                <a:rPr lang="en-US" sz="2400" dirty="0">
                  <a:solidFill>
                    <a:srgbClr val="000000"/>
                  </a:solidFill>
                  <a:latin typeface="Paytone One Bold"/>
                </a:rPr>
                <a:t>System Benefits </a:t>
              </a:r>
            </a:p>
          </p:txBody>
        </p:sp>
        <p:sp>
          <p:nvSpPr>
            <p:cNvPr id="46" name="TextBox 9">
              <a:extLst>
                <a:ext uri="{FF2B5EF4-FFF2-40B4-BE49-F238E27FC236}">
                  <a16:creationId xmlns:a16="http://schemas.microsoft.com/office/drawing/2014/main" id="{7ED8742F-928F-14A3-0947-7335D4F2ED12}"/>
                </a:ext>
              </a:extLst>
            </p:cNvPr>
            <p:cNvSpPr txBox="1"/>
            <p:nvPr/>
          </p:nvSpPr>
          <p:spPr>
            <a:xfrm>
              <a:off x="478922" y="5876776"/>
              <a:ext cx="3190510" cy="1580728"/>
            </a:xfrm>
            <a:prstGeom prst="rect">
              <a:avLst/>
            </a:prstGeom>
          </p:spPr>
          <p:txBody>
            <a:bodyPr wrap="square" lIns="0" tIns="0" rIns="0" bIns="0" rtlCol="0" anchor="t">
              <a:spAutoFit/>
            </a:bodyPr>
            <a:lstStyle/>
            <a:p>
              <a:pPr algn="just">
                <a:lnSpc>
                  <a:spcPts val="4329"/>
                </a:lnSpc>
              </a:pPr>
              <a:r>
                <a:rPr lang="en-US" sz="3092" dirty="0">
                  <a:solidFill>
                    <a:srgbClr val="000000"/>
                  </a:solidFill>
                  <a:latin typeface="Quicksand Bold"/>
                </a:rPr>
                <a:t>Identify customer needs easily through constant feedbacks after his/her experience in the restaurant.</a:t>
              </a:r>
            </a:p>
          </p:txBody>
        </p:sp>
      </p:grpSp>
      <p:pic>
        <p:nvPicPr>
          <p:cNvPr id="11" name="Picture 3">
            <a:extLst>
              <a:ext uri="{FF2B5EF4-FFF2-40B4-BE49-F238E27FC236}">
                <a16:creationId xmlns:a16="http://schemas.microsoft.com/office/drawing/2014/main" id="{8DF5F31F-FE52-0F25-6BE4-80410A7BEF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58700" y="382783"/>
            <a:ext cx="1879102" cy="1879102"/>
          </a:xfrm>
          <a:prstGeom prst="rect">
            <a:avLst/>
          </a:prstGeom>
        </p:spPr>
      </p:pic>
    </p:spTree>
    <p:extLst>
      <p:ext uri="{BB962C8B-B14F-4D97-AF65-F5344CB8AC3E}">
        <p14:creationId xmlns:p14="http://schemas.microsoft.com/office/powerpoint/2010/main" val="293724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1844</TotalTime>
  <Words>1511</Words>
  <Application>Microsoft Office PowerPoint</Application>
  <PresentationFormat>Custom</PresentationFormat>
  <Paragraphs>235</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Paytone One Bold</vt:lpstr>
      <vt:lpstr>Arial Black</vt:lpstr>
      <vt:lpstr>Paytone One</vt:lpstr>
      <vt:lpstr>Quicksand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Detailed Use case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Abanoub</dc:creator>
  <cp:lastModifiedBy>Abanoub Medhat</cp:lastModifiedBy>
  <cp:revision>36</cp:revision>
  <dcterms:created xsi:type="dcterms:W3CDTF">2006-08-16T00:00:00Z</dcterms:created>
  <dcterms:modified xsi:type="dcterms:W3CDTF">2023-07-16T11:41:39Z</dcterms:modified>
  <dc:identifier>DAFdRolZqsA</dc:identifier>
</cp:coreProperties>
</file>